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7B73-D6A9-47CB-A480-6DD9A844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BE2F0-9D5C-4E8E-B045-9376FCA89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60154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13078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2417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1733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6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(5), @alghanimhondakw (5),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6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@Bader_f16_1983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2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@essamdashti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03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83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@wat__in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9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@DOOOZ11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3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@5XyK1v6F2C1b2zy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4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@Fahad_1968zd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2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@strange_clips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@mariam_alrabeea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471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7EBB0-3123-4189-A701-108D0BA2D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09/04/2018 - 15/04/2018</a:t>
            </a:r>
          </a:p>
        </p:txBody>
      </p:sp>
    </p:spTree>
    <p:extLst>
      <p:ext uri="{BB962C8B-B14F-4D97-AF65-F5344CB8AC3E}">
        <p14:creationId xmlns:p14="http://schemas.microsoft.com/office/powerpoint/2010/main" val="5325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040B-A88F-40F4-B2B6-89EA68077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40F8F-247C-4FCF-8318-EBE9537444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175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52302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4793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14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01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@bu965_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2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@uEQuaBGou7HjYnH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9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@4SaLeNq8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8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@Mubarak_58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09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@q8gmc1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2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@samy_adwan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78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@halshawaf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2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09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AC313-DA1E-4FE0-A6E3-3D9AB96AC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09/04/2018 - 15/04/2018</a:t>
            </a:r>
          </a:p>
        </p:txBody>
      </p:sp>
    </p:spTree>
    <p:extLst>
      <p:ext uri="{BB962C8B-B14F-4D97-AF65-F5344CB8AC3E}">
        <p14:creationId xmlns:p14="http://schemas.microsoft.com/office/powerpoint/2010/main" val="114409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D9435-7DC5-4D82-BECC-911DB8C29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66535-7575-4C84-9447-974967CC8A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515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6917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03647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9790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40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@king2kuwait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74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@q80_consumer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11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@nice90tech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44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@Nutlzo53lUaKrVf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999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9B04C-5953-42A6-94EB-C53C70124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09/04/2018 - 15/04/2018</a:t>
            </a:r>
          </a:p>
        </p:txBody>
      </p:sp>
    </p:spTree>
    <p:extLst>
      <p:ext uri="{BB962C8B-B14F-4D97-AF65-F5344CB8AC3E}">
        <p14:creationId xmlns:p14="http://schemas.microsoft.com/office/powerpoint/2010/main" val="669929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2018-04-16T08:05:58Z</dcterms:created>
  <dcterms:modified xsi:type="dcterms:W3CDTF">2018-04-16T08:06:28Z</dcterms:modified>
</cp:coreProperties>
</file>