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CFEDE-3076-4F54-B7C5-6F19BA5B8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3D31EA-D0B0-4EF8-B4B6-74C79CFB4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32690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94295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63779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3042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38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5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@SalahSa68426746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81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07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@IZ2l4bzVdvnBBd4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2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@Faraj15182642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81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@abuyanal9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78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7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@AtfaalMedooo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02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@Bilingualtrend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75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@eq0XQTDx71q1vDO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086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2A5E4-C1D3-418B-A019-D5EBD0B258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05/04/2018 - 11/04/2018</a:t>
            </a:r>
          </a:p>
        </p:txBody>
      </p:sp>
    </p:spTree>
    <p:extLst>
      <p:ext uri="{BB962C8B-B14F-4D97-AF65-F5344CB8AC3E}">
        <p14:creationId xmlns:p14="http://schemas.microsoft.com/office/powerpoint/2010/main" val="1035130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3EA0C-84AC-43AF-BDBA-398CF53CC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3CF53-3BAB-4CA3-B9D1-D8CF9EC959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861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28772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73424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0821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21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@Nizar_hossin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(4), @RoyaTV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76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@ZiadAbabneh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41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@sherysheryi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52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@ba9159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09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@hosinbenhej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27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@swis1417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37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@anwer_maram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8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@hayem1991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6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@UOFSAP_1959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2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@vUfpC0ViG7zTXZ5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693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3CD3A-9773-4DD5-A542-68E58997C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05/04/2018 - 11/04/2018</a:t>
            </a:r>
          </a:p>
        </p:txBody>
      </p:sp>
    </p:spTree>
    <p:extLst>
      <p:ext uri="{BB962C8B-B14F-4D97-AF65-F5344CB8AC3E}">
        <p14:creationId xmlns:p14="http://schemas.microsoft.com/office/powerpoint/2010/main" val="2049988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58B42-53C5-42E9-9CBF-C8209763C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6CDFE9-21D8-424F-9D44-821B7B909C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9624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401718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92164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3821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384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@abn_aldahna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12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@Moodi_Elissa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77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@Btata20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96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49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@bdoori8765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211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518A2-FBBC-4296-83A3-54362F0AA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05/04/2018 - 11/04/2018</a:t>
            </a:r>
          </a:p>
        </p:txBody>
      </p:sp>
    </p:spTree>
    <p:extLst>
      <p:ext uri="{BB962C8B-B14F-4D97-AF65-F5344CB8AC3E}">
        <p14:creationId xmlns:p14="http://schemas.microsoft.com/office/powerpoint/2010/main" val="2856323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2018-04-12T07:16:51Z</dcterms:created>
  <dcterms:modified xsi:type="dcterms:W3CDTF">2018-04-12T07:17:21Z</dcterms:modified>
</cp:coreProperties>
</file>