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49E49C-E581-4CE5-8438-ED113DB59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887808-3986-4B81-A0F4-BC56B000E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8329134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849793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418710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70389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@f0shi8o8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40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@_asmaa011_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65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@0m0q7ux4WGLMNhI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708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222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40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397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@No0ory1416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48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2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@3nan2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4257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712FB-C4ED-4624-9837-51D08099C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04/04/2018 - 10/04/2018</a:t>
            </a:r>
          </a:p>
        </p:txBody>
      </p:sp>
    </p:spTree>
    <p:extLst>
      <p:ext uri="{BB962C8B-B14F-4D97-AF65-F5344CB8AC3E}">
        <p14:creationId xmlns:p14="http://schemas.microsoft.com/office/powerpoint/2010/main" val="1841515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58C0A-AEDD-4578-91E8-E770280D3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3C80B2-6355-46EE-8746-A5D8A209D7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2438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36166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203784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6817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8727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09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@abdullaziz1993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50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1728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893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4689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@azalkanderi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0607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@KMK_79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77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321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@George23685428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08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652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7742F-44AD-434D-9941-8D83FD612A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04/04/2018 - 10/04/2018</a:t>
            </a:r>
          </a:p>
        </p:txBody>
      </p:sp>
    </p:spTree>
    <p:extLst>
      <p:ext uri="{BB962C8B-B14F-4D97-AF65-F5344CB8AC3E}">
        <p14:creationId xmlns:p14="http://schemas.microsoft.com/office/powerpoint/2010/main" val="1146273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AB3F6-EAD2-49C4-9BDD-2D1760A92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7BC4AF-B611-482E-86A7-43D2A140AF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3369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252555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2523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473983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70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@TMO555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06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678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@AlhaddadNawar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535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271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@nwralb_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5210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93C9D-DE09-4919-B169-FB1277553C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04/04/2018 - 10/04/2018</a:t>
            </a:r>
          </a:p>
        </p:txBody>
      </p:sp>
    </p:spTree>
    <p:extLst>
      <p:ext uri="{BB962C8B-B14F-4D97-AF65-F5344CB8AC3E}">
        <p14:creationId xmlns:p14="http://schemas.microsoft.com/office/powerpoint/2010/main" val="26767984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2018-04-11T08:38:57Z</dcterms:created>
  <dcterms:modified xsi:type="dcterms:W3CDTF">2018-04-11T08:39:27Z</dcterms:modified>
</cp:coreProperties>
</file>