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16A68-BEFE-4224-81EA-639A5B418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FCECFA-FC5A-46A4-88F7-E33E165F3E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8536401"/>
              </p:ext>
            </p:extLst>
          </p:nvPr>
        </p:nvGraphicFramePr>
        <p:xfrm>
          <a:off x="457200" y="1731963"/>
          <a:ext cx="8229600" cy="427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8602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21517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39060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3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(66), @AlraiMediaGroup (76), @alqabas (110), @AlAnba_News_KW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58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(71), @AlraiMediaGroup (76), @aljarida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75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(104), @AlraiMediaGroup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3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(22), @aljarida (7), @alqabas (26),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3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(34), @alqabas (26),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71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(21), @aljarida (19), @alqabas (17),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54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(15), @aljarida (13), @alqabas (7),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150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5FC82-C16A-4707-A993-CEEA491E0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04/04/2018 - 10/04/2018</a:t>
            </a:r>
          </a:p>
        </p:txBody>
      </p:sp>
    </p:spTree>
    <p:extLst>
      <p:ext uri="{BB962C8B-B14F-4D97-AF65-F5344CB8AC3E}">
        <p14:creationId xmlns:p14="http://schemas.microsoft.com/office/powerpoint/2010/main" val="221289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E4728-E694-48BA-8630-F89D969F2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04FF9-CBC1-4424-8553-A1644301CE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048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986855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01261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8061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71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98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@r_khalilgroup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55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@alenzi_aboahmad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@alqabas (18),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67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@HUSvAwBVsUkbZ5n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(13), @aljarida (7), @alqabas (8),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4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@alqabas (14),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4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(13), @aljarida (7), @alqabas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41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(12), @aljarida (1), @alqabas (2),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1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(17), @aljarida (2), @alqabas (4),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77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@salim78987127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848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69E1A-45B2-4B86-8B92-5AC359B99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04/04/2018 - 10/04/2018</a:t>
            </a:r>
          </a:p>
        </p:txBody>
      </p:sp>
    </p:spTree>
    <p:extLst>
      <p:ext uri="{BB962C8B-B14F-4D97-AF65-F5344CB8AC3E}">
        <p14:creationId xmlns:p14="http://schemas.microsoft.com/office/powerpoint/2010/main" val="923010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FE5C0-36DC-40A9-A424-7729192A9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E1223-DD2E-4198-AD9E-24EBCCCA31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156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10646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373538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2322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9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@hshlmlm669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58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(16), @aljarida (2),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2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(13), @alqabas (5),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85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(2), @alqabas (2),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37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@aljahra_hosptia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(4), @aljarida (10), @alqabas (5),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23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@VHotmial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(3), @aljarida (1), @alqabas (1),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4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@aljarida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962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CF31E-B40D-45CF-81FD-8E6AA0247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04/04/2018 - 10/04/2018</a:t>
            </a:r>
          </a:p>
        </p:txBody>
      </p:sp>
    </p:spTree>
    <p:extLst>
      <p:ext uri="{BB962C8B-B14F-4D97-AF65-F5344CB8AC3E}">
        <p14:creationId xmlns:p14="http://schemas.microsoft.com/office/powerpoint/2010/main" val="2073674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2018-04-11T07:58:39Z</dcterms:created>
  <dcterms:modified xsi:type="dcterms:W3CDTF">2018-04-11T07:59:11Z</dcterms:modified>
</cp:coreProperties>
</file>