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B46ED-5167-42D5-BB80-7A204FE65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6940B9-04AE-4CC0-B3BF-9C2A6F0C88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6365565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633041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573457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05192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006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@x7y6HNv4E3QeK8O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149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@rnoosh289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353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@wahba79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(12), @Bankboubyan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630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@AbdelmutiOmer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920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@Meshoo354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763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@Abo_menna3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(7), @Bankboubyan (3), @AUBKuwait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145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@_alraslan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017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@Afrah964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971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@d__2006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758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@m7mdal3on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(5),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031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260A4-62E3-43FD-9224-5407C9A9A6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03/04/2018 - 09/04/2018</a:t>
            </a:r>
          </a:p>
        </p:txBody>
      </p:sp>
    </p:spTree>
    <p:extLst>
      <p:ext uri="{BB962C8B-B14F-4D97-AF65-F5344CB8AC3E}">
        <p14:creationId xmlns:p14="http://schemas.microsoft.com/office/powerpoint/2010/main" val="143845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180FA-4396-4130-A5BD-08EB89159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168EFD-68F4-403B-947E-67F6B2F73B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8393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418960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446622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46218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678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@Q8knpc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931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@ALAZMl89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188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@AreejHamadah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511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@Mr_Q8_13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(3), @Gulf_Bank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779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@saaaed2006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@NBKPage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48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@r_90_s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434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@wabasher_q8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887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@mohammed_elsaba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(5),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706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@koooony70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536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@ktabatii_13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097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3CF4A9-30D5-40C6-BB47-9EB3194234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03/04/2018 - 09/04/2018</a:t>
            </a:r>
          </a:p>
        </p:txBody>
      </p:sp>
    </p:spTree>
    <p:extLst>
      <p:ext uri="{BB962C8B-B14F-4D97-AF65-F5344CB8AC3E}">
        <p14:creationId xmlns:p14="http://schemas.microsoft.com/office/powerpoint/2010/main" val="1450900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8E3C1-6058-43AA-82C1-C55232587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BBB04E-2828-4056-B2E5-F2C888DAA5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524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212963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338815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24057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414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@2002Hk200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84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@mhf19728976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90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(4), @warbabank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208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@HMD_ALhaza3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@Bankboubyan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813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@m203013_m2030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62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CF3E76-46DE-4018-AEA7-C1D8BA7E14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03/04/2018 - 09/04/2018</a:t>
            </a:r>
          </a:p>
        </p:txBody>
      </p:sp>
    </p:spTree>
    <p:extLst>
      <p:ext uri="{BB962C8B-B14F-4D97-AF65-F5344CB8AC3E}">
        <p14:creationId xmlns:p14="http://schemas.microsoft.com/office/powerpoint/2010/main" val="39087801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2018-04-10T09:01:11Z</dcterms:created>
  <dcterms:modified xsi:type="dcterms:W3CDTF">2018-04-10T09:01:41Z</dcterms:modified>
</cp:coreProperties>
</file>