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12E1-9A18-410D-AB82-B261560BE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5792FC-73C9-4BDD-824F-4079E86B1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271107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64393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8607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83024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6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(3), 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73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@RomanticLibrate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54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33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@kwz89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37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@Alanooood30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10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@Trafford1958Old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70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@moahmedsabet28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71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@8aher_alboorsa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3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@Aaltami40201318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73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@nice90tech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430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E68A2-7BFA-428C-83EC-666E25833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02/04/2018 - 08/04/2018</a:t>
            </a:r>
          </a:p>
        </p:txBody>
      </p:sp>
    </p:spTree>
    <p:extLst>
      <p:ext uri="{BB962C8B-B14F-4D97-AF65-F5344CB8AC3E}">
        <p14:creationId xmlns:p14="http://schemas.microsoft.com/office/powerpoint/2010/main" val="3019632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6624-D27D-440D-9108-7A4769E3C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CC5D2E-8123-49AF-9268-EC1D30A5C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7516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20038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4691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8708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33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@nayf1982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76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@q1q1r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85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87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@Anwareka86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28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@tmd3rwv6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3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@mmazemi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434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@ameer_alro7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372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@Bitaros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20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@FordMiddleEast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62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@Haboonaaa93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028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4CC9D-EC9E-40DF-83EA-F2C88D68E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02/04/2018 - 08/04/2018</a:t>
            </a:r>
          </a:p>
        </p:txBody>
      </p:sp>
    </p:spTree>
    <p:extLst>
      <p:ext uri="{BB962C8B-B14F-4D97-AF65-F5344CB8AC3E}">
        <p14:creationId xmlns:p14="http://schemas.microsoft.com/office/powerpoint/2010/main" val="3924239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61194-AE76-445C-B401-D6A0EE0F6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6207DB-C15D-4E24-B0BD-70C7BBBE4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235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283267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32171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04494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94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@ceRhOsOiSJftmuK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183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@safialfker1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82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@alnazer22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57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@mobarakk626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88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@OmarMadridi22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308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D6359-E166-41A7-8306-7DE3C507B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02/04/2018 - 08/04/2018</a:t>
            </a:r>
          </a:p>
        </p:txBody>
      </p:sp>
    </p:spTree>
    <p:extLst>
      <p:ext uri="{BB962C8B-B14F-4D97-AF65-F5344CB8AC3E}">
        <p14:creationId xmlns:p14="http://schemas.microsoft.com/office/powerpoint/2010/main" val="1420048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2018-04-10T07:47:59Z</dcterms:created>
  <dcterms:modified xsi:type="dcterms:W3CDTF">2018-04-10T07:48:30Z</dcterms:modified>
</cp:coreProperties>
</file>