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A7FE6-5D35-4089-88E1-83B9A0AB6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37C99-119B-4D9E-87AA-07ACE09594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169498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869263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915902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01661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34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74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@IZ2l4bzVdvnBBd4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685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@mtco9955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19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@inky_velvet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32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@AbdullahMMugrin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772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@BaniniC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18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@yara97356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75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4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@brahimpharm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87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@julianatourjman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922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E6216-C3A2-466F-A130-8449C0C02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29/03/2018 - 04/04/2018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731396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47D17-310A-4C83-8A8A-E4F93C50C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D1938C-D45F-4685-86D6-DFF84BB80F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7297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249547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290961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97934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19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@DMasadeh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683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@as_sisa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17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@faten93dec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71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@abuyanal9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80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@tarboosh11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52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@fleure_de_lune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86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02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@Shog93626244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99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@assi_fans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541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@SLLOVLEE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127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D8654-15B9-408E-ACFE-59613F798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29/03/2018 - 04/04/2018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170020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2661D-4ED7-458D-99AC-92A92BEE4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6A45A8-A8C4-40E0-AADF-C5D1B17FBC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8426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310938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21339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62397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5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@RnOMaFeMnO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46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@P0xRdxqppqKRocP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80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@Mohamma01207948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05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@Moodi_Elissa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61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@judgmentqueen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896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826EE-F7B0-48A9-A9AC-3B123538B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29/03/2018 - 04/04/2018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42923946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2018-04-05T08:05:10Z</dcterms:created>
  <dcterms:modified xsi:type="dcterms:W3CDTF">2018-04-05T08:05:41Z</dcterms:modified>
</cp:coreProperties>
</file>