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AF9C5-852A-4261-9314-5D80A683F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D17AA4-7F4C-414B-A1E5-9CF9956632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1684866"/>
              </p:ext>
            </p:extLst>
          </p:nvPr>
        </p:nvGraphicFramePr>
        <p:xfrm>
          <a:off x="457200" y="1731963"/>
          <a:ext cx="8229600" cy="280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269444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5883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6286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9526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5677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1524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8464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5692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4775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0530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6040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6794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918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Qatar Television </a:t>
                      </a:r>
                      <a:r>
                        <a:rPr lang="ar-AE" sz="1000"/>
                        <a:t>تلفزيون 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3645660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9.7496%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17.6060%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39.6035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06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التلفزيون العربي - </a:t>
                      </a:r>
                      <a:r>
                        <a:rPr lang="en-US" sz="1000"/>
                        <a:t>Alaraby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4272512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28.2223%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41.2684%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39.3853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904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AlrayyanTV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2012509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2.7016%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10.3999%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15.9551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091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Jazeera Arabic </a:t>
                      </a:r>
                      <a:r>
                        <a:rPr lang="ar-AE" sz="1000"/>
                        <a:t>قناة الجزيرة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2046526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28414964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3.2062%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17.4088%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14.2523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065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295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E7D11B-9EF1-4EE1-A752-2DBB478272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01/03/2018 - 31/03/2018</a:t>
            </a:r>
          </a:p>
        </p:txBody>
      </p:sp>
    </p:spTree>
    <p:extLst>
      <p:ext uri="{BB962C8B-B14F-4D97-AF65-F5344CB8AC3E}">
        <p14:creationId xmlns:p14="http://schemas.microsoft.com/office/powerpoint/2010/main" val="32827752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115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</dc:title>
  <dc:creator>Administrator</dc:creator>
  <cp:lastModifiedBy>Administrator</cp:lastModifiedBy>
  <cp:revision>1</cp:revision>
  <dcterms:created xsi:type="dcterms:W3CDTF">2018-04-04T11:49:54Z</dcterms:created>
  <dcterms:modified xsi:type="dcterms:W3CDTF">2018-04-04T11:50:13Z</dcterms:modified>
</cp:coreProperties>
</file>