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3E5E1-C5FB-4DD1-B953-F32819B5F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07565-AF3F-4C6C-A89F-571E61F80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9439821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519568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53184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1273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20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74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76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@iix7mdowti_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646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85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@samoi011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25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112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10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374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9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188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5E84E-E930-4CD1-BD22-F34BA990E9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3507582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7F660-17A7-4950-A43E-C45BE2794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B62D6-50ED-484A-B1F9-E33AC20117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9136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255524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87767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56515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1638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01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@aaai_222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046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1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5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83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64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@ZoztyH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21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079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@ahmed_shoaib21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2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51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2E08E8-D1C0-4E9A-9589-0CAB2CB8B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299641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E3FA8-DDDC-4F05-AFF1-62026D71C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746293-28EC-4DF3-8C3D-D4316A7384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047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815883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447270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8618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29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(1), 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24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@un6c0BgIqaFKiEQ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19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@TMO555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76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04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42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5F216-7374-4C58-8789-6D8707709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28/03/2018 - 03/04/2018</a:t>
            </a:r>
          </a:p>
        </p:txBody>
      </p:sp>
    </p:spTree>
    <p:extLst>
      <p:ext uri="{BB962C8B-B14F-4D97-AF65-F5344CB8AC3E}">
        <p14:creationId xmlns:p14="http://schemas.microsoft.com/office/powerpoint/2010/main" val="5435563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2018-04-04T08:06:39Z</dcterms:created>
  <dcterms:modified xsi:type="dcterms:W3CDTF">2018-04-04T08:07:08Z</dcterms:modified>
</cp:coreProperties>
</file>