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16182-7DDD-4CE8-9EF2-9E8D2A0F8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004407-E33C-49EF-B82E-F7BED1E39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226045"/>
              </p:ext>
            </p:extLst>
          </p:nvPr>
        </p:nvGraphicFramePr>
        <p:xfrm>
          <a:off x="457200" y="1731963"/>
          <a:ext cx="8229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88085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30504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5627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56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(108), @AlraiMediaGroup (96), @alqabas (174), @AlAnba_News_KW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95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(448), @AlraiMediaGroup (1), @aljarida (9),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3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(48), @AlraiMediaGroup (53), @aljarida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62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@alenzi_aboahmad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@alqabas (44), @AlAnba_News_KW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3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2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(25), @aljarida (15), @alqabas (19),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54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(32), @aljarida (6), @alqabas (6), @AlAnba_News_KW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39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(62), @AlraiMediaGroup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9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(21), @aljarida (15), @alqabas (17),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17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88C2A-5364-43B0-A71D-341BDED76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88243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8B815-0A5E-4949-96FC-50B3697A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9C3C0-0BE1-491A-A070-E4A6A5630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105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9843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07661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6435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94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(12), @alqabas (18),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0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@aljarida (1),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42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(13), @aljarida (14), @alqabas (4),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6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7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@aljarida (5), @alqabas (15),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@PsjN3Z4soLAP0Zk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@aljarida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0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@eng_abdulkarim4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@aljarida (3), 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7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(16), @aljarida (3), @alqabas (1),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7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@UjMfex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31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20E53-DB1B-49A3-BECB-69A8CF49E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653359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CC51-AFF9-426E-8352-67976433E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65D22E-30D1-4F83-9895-E51B0C7B53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530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26340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43342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445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5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(3), @aljarida (5), @alqabas (8),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51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@LetGoq8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(2), @aljarida (7), @alqabas (11),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55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(11), @aljarida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76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(9), @aljarida (1), @alqabas (6),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8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@M____Fa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1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@NasserAlqnoor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33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(6), @alqabas (3),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027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742A7-CD0F-4A03-8D2F-1AEAEC52D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841807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2018-04-04T07:24:22Z</dcterms:created>
  <dcterms:modified xsi:type="dcterms:W3CDTF">2018-04-04T07:24:54Z</dcterms:modified>
</cp:coreProperties>
</file>