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C711-520A-400E-B207-4EAAAEAC5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5523F-1780-4168-A3F3-887830C61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287720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4934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69569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414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02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41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@saad_saad677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(5),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8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@Salharbi31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30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@kuwaitnice2212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59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@BulldozerQ8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@Gulf_Bank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6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@MuhammedLmulhem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9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@me__vv96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(3), @ALTijariCBK (2),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01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@NBKPage (4), @Gulf_Bank (1),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28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@5azoq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@Bankboubyan (2), @warbabank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7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@89_azez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718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97BC9-8899-4608-A828-022350469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27/03/2018 - 02/04/2018</a:t>
            </a:r>
          </a:p>
        </p:txBody>
      </p:sp>
    </p:spTree>
    <p:extLst>
      <p:ext uri="{BB962C8B-B14F-4D97-AF65-F5344CB8AC3E}">
        <p14:creationId xmlns:p14="http://schemas.microsoft.com/office/powerpoint/2010/main" val="3108467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86E65-383C-4C06-A534-9B8F950C3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EFF82A-B2B8-44A8-AD55-43A6A4E98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874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72336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12706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103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78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@F_Al_Faraj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(5),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0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80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@KatmAlanfas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(5),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20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@xO4JQhHt4Dv3lO7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6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(4),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04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5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@Noniiii58383888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7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@aer5882256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(2),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0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@Mashael90019678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20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@kuwty_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78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2D0F2-3C9F-438A-A517-0B43A3D8F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27/03/2018 - 02/04/2018</a:t>
            </a:r>
          </a:p>
        </p:txBody>
      </p:sp>
    </p:spTree>
    <p:extLst>
      <p:ext uri="{BB962C8B-B14F-4D97-AF65-F5344CB8AC3E}">
        <p14:creationId xmlns:p14="http://schemas.microsoft.com/office/powerpoint/2010/main" val="2189250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512F-830E-4971-85F1-3A49A6AD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E0877B-1077-4016-95F6-B135E22E40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331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89490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39891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604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1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44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@mbuyabis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84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@lfc_b7t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3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@thesavageous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2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@EissaAlbasri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017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8DF72-B3B4-43F7-A2A0-BED54B23D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27/03/2018 - 02/04/2018</a:t>
            </a:r>
          </a:p>
        </p:txBody>
      </p:sp>
    </p:spTree>
    <p:extLst>
      <p:ext uri="{BB962C8B-B14F-4D97-AF65-F5344CB8AC3E}">
        <p14:creationId xmlns:p14="http://schemas.microsoft.com/office/powerpoint/2010/main" val="200041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2018-04-03T12:50:13Z</dcterms:created>
  <dcterms:modified xsi:type="dcterms:W3CDTF">2018-04-03T12:50:44Z</dcterms:modified>
</cp:coreProperties>
</file>