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44C8-FDFA-42EA-94A0-69FE88FA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4A675-E7FF-4FBF-A444-EEE2EF7DE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31260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7991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75492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964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7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@BulldozerQ8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2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@AlbetMtwahd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(3), 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8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@samialmayyas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64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@Energy_Vi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9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@nayefakm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2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@Mohd_AlYaseen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9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5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9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@kuw_sky81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@RomanticLibrate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680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132D0-59C6-4FF2-8DBB-6F0336854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26/03/2018 - 01/04/2018</a:t>
            </a:r>
          </a:p>
        </p:txBody>
      </p:sp>
    </p:spTree>
    <p:extLst>
      <p:ext uri="{BB962C8B-B14F-4D97-AF65-F5344CB8AC3E}">
        <p14:creationId xmlns:p14="http://schemas.microsoft.com/office/powerpoint/2010/main" val="211540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93539-6BE6-4D23-8ECD-A93E118F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BB87C-DB1F-452A-8124-BE106AD7B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355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5778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72547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5226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9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@mobarekl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1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2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@Saifrss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8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@omjojooo2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6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@9otkwt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6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@Aziz080aziz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7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@bo3aaaazoz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6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@m_Alhashmi72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5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@SAHOOOOM82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6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@burgan_west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98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5215B-4552-4576-80EA-D07CE7E8D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26/03/2018 - 01/04/2018</a:t>
            </a:r>
          </a:p>
        </p:txBody>
      </p:sp>
    </p:spTree>
    <p:extLst>
      <p:ext uri="{BB962C8B-B14F-4D97-AF65-F5344CB8AC3E}">
        <p14:creationId xmlns:p14="http://schemas.microsoft.com/office/powerpoint/2010/main" val="89393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6B4A-BFD8-4627-8987-066C5B92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B0B6D-6F54-47F0-9B82-466B1BB33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965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1656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4464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713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31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4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@khaledalr3lawee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6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@na_hamad99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80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@Frankom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0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@khgh6543_khaled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076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03E1E-29E5-4035-94CB-91975F4E4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26/03/2018 - 01/04/2018</a:t>
            </a:r>
          </a:p>
        </p:txBody>
      </p:sp>
    </p:spTree>
    <p:extLst>
      <p:ext uri="{BB962C8B-B14F-4D97-AF65-F5344CB8AC3E}">
        <p14:creationId xmlns:p14="http://schemas.microsoft.com/office/powerpoint/2010/main" val="641178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2018-04-03T08:45:43Z</dcterms:created>
  <dcterms:modified xsi:type="dcterms:W3CDTF">2018-04-03T08:46:13Z</dcterms:modified>
</cp:coreProperties>
</file>