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7E01F-1AB5-4E69-96A9-DC4902066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8F5842-8FBC-4462-9279-9E608FFA8C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682559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20954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985190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52826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03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39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@ALlight_2121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512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@falconhamada_90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168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@rama_7lomeh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056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@JxjdDnnd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35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@inky_velvet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80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@doda_kau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885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@ahmedmmansor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10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@Mohamma01207948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985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@QUALITYSAMEER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964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0B1C8-2ECC-42E0-B9D6-2A0593CC34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22/03/2018 - 28/03/2018</a:t>
            </a:r>
          </a:p>
        </p:txBody>
      </p:sp>
    </p:spTree>
    <p:extLst>
      <p:ext uri="{BB962C8B-B14F-4D97-AF65-F5344CB8AC3E}">
        <p14:creationId xmlns:p14="http://schemas.microsoft.com/office/powerpoint/2010/main" val="1537687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53EFB-0E9B-455B-B2B0-5F229CCF2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217B3D-DD8C-406B-ADCF-05A2BB0209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3347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448914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431189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77444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713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@rsmsaad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750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259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@Mohammed1367__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359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@Shog93626244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380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@yara97356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648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@manory3gmailco1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512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359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@Moodi_Elissa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28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@azhsa1400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768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@zzmajedsaleh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697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E79EF-C5C1-42BE-BAB4-D18D7BEBB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22/03/2018 - 28/03/2018</a:t>
            </a:r>
          </a:p>
        </p:txBody>
      </p:sp>
    </p:spTree>
    <p:extLst>
      <p:ext uri="{BB962C8B-B14F-4D97-AF65-F5344CB8AC3E}">
        <p14:creationId xmlns:p14="http://schemas.microsoft.com/office/powerpoint/2010/main" val="4096744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03303-3BE9-4BD6-BF37-EE2B50258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0D0D73-3F86-4C71-BF28-71A07FABE1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3794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580287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45600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44145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154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@Alrubame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(4), @RoyaTV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73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@DaherStonr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298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@Rmufms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862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@MMnajim5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53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@iNaS_9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855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9BC87F-5CE2-4A25-992A-1C2B8A285B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22/03/2018 - 28/03/2018</a:t>
            </a:r>
          </a:p>
        </p:txBody>
      </p:sp>
    </p:spTree>
    <p:extLst>
      <p:ext uri="{BB962C8B-B14F-4D97-AF65-F5344CB8AC3E}">
        <p14:creationId xmlns:p14="http://schemas.microsoft.com/office/powerpoint/2010/main" val="42660998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2018-03-29T07:49:54Z</dcterms:created>
  <dcterms:modified xsi:type="dcterms:W3CDTF">2018-03-29T07:50:23Z</dcterms:modified>
</cp:coreProperties>
</file>