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4FD6-EA74-4601-8697-5B733DA4F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D07D4-6AD1-43BA-A79A-BDE0A44397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72694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47781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19060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43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37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61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8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66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@iisobrr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(1), @YaMsh3L (249), @talalalyagout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1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79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0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19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911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79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0A5B7-901E-4C75-8742-93340FAB2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3046339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DB3E-73E4-4EB6-BD4E-AD8786D56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DA1DD-F005-4129-98D7-DF54D9F35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672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06257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0810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4912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9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8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2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@hams_algla12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56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@TMO555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46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1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2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60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87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@82za_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733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6D898-31FE-4DC0-B9AE-3D85485C4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3176788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D0566-6205-4E2B-AE6E-A1F1BF98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EAE76F-1695-412D-A1B0-661DDEF8E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681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32565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27086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347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20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1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18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@G_14_7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10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@iii_na90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61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@atooooma90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15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3A306-FA39-4E18-95A5-1C83952C94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21/03/2018 - 27/03/2018</a:t>
            </a:r>
          </a:p>
        </p:txBody>
      </p:sp>
    </p:spTree>
    <p:extLst>
      <p:ext uri="{BB962C8B-B14F-4D97-AF65-F5344CB8AC3E}">
        <p14:creationId xmlns:p14="http://schemas.microsoft.com/office/powerpoint/2010/main" val="2080296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2018-03-28T09:08:37Z</dcterms:created>
  <dcterms:modified xsi:type="dcterms:W3CDTF">2018-03-28T09:09:07Z</dcterms:modified>
</cp:coreProperties>
</file>