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96F1-21E3-40A3-A4B0-4DB5125B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7C62F-695E-4561-9086-F80E2F94D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989979"/>
              </p:ext>
            </p:extLst>
          </p:nvPr>
        </p:nvGraphicFramePr>
        <p:xfrm>
          <a:off x="457200" y="1731963"/>
          <a:ext cx="8229600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25227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3181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7914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2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(602), @aljarida (1),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8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(66), @AlraiMediaGroup (53), @alqabas (116), @AlAnba_News_KW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(100), @AlraiMediaGroup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61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@AlraiMediaGroup (47), @aljarida (45),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68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(12), @aljarida (50), @alqabas (22),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42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@alenzi_aboahmad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@alqabas (43),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91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1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(14), @aljarida (20), @alqabas (23),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843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92EFB-E11E-4AC9-89E6-06D0FE036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3061439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B757F-2CCC-474E-B18D-E5F931DA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9FE99-8629-47DB-8482-A9887E3E2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923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46201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7234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192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9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(18), 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63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@aljarida (15), @alqabas (18),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@aljarida (10),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05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@jfSMgKBmyUGMufr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(3), 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7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(14), @alqabas (8),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1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(4), @alqabas (18),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6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1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(2), @aljarida (9), @alqabas (4),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4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(18), @aljarida (2), @alqabas (7),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50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E9DA8-2F38-4EF0-9726-86E24264C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381181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56E00-C4C4-4DA3-B72D-D2BBFAD1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9369C-6ACD-494B-98DC-6DABA450A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320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94549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490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207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4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@pWPik46Rp86u0NQ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11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@Alotaibi98Talal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1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@idanaQ9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5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(8), @aljarida (1),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5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@aljarida (16), @alqabas (2),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3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@AlmazidiFatima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@alqabas (3),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6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@caU7MkIq3EZACK7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0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@alsahaaafa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8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979F1-F62C-447A-949C-2465313C5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3350731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2018-03-28T07:51:48Z</dcterms:created>
  <dcterms:modified xsi:type="dcterms:W3CDTF">2018-03-28T07:52:19Z</dcterms:modified>
</cp:coreProperties>
</file>