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E7DCAF-B5D8-47D9-983C-FD595B4BBB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092D230-0E9F-4F4A-9DE4-AC7F6CECCB3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64188207"/>
              </p:ext>
            </p:extLst>
          </p:nvPr>
        </p:nvGraphicFramePr>
        <p:xfrm>
          <a:off x="457200" y="1731963"/>
          <a:ext cx="8229600" cy="410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72400258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30706044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0290738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99448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@AHN_q8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(42)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61707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@nawaf8580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(23)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93913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@62x901_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(1), @NBKPage (18)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06210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@wwwx1221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(9), @Gulf_Bank (9), @Abk_kuwait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34956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@humodalgareeb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(17), @Gulf_Bank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8927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@sssfffh1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02284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@AlAzmii_96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(12), @ALTijariCBK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58427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@waleedbmw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(10), @NBKPage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58989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@W8ckmgg9V4Dc2Wu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(12), @Bankboubyan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46168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@Amxix2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17360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BAA9A1-F816-4A51-AFB6-EF6D543C50E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20/03/2018 - 26/03/2018</a:t>
            </a:r>
          </a:p>
        </p:txBody>
      </p:sp>
    </p:spTree>
    <p:extLst>
      <p:ext uri="{BB962C8B-B14F-4D97-AF65-F5344CB8AC3E}">
        <p14:creationId xmlns:p14="http://schemas.microsoft.com/office/powerpoint/2010/main" val="12916428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0E67C4-5856-4291-8514-1D929DBD40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F4A1528-F3CB-4142-9645-7EA05E6627C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25974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58053273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74849240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7294962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00540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@o_alshammarri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(7), @Bankboubyan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31514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@Sniper12z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(6), @Bankboubyan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62014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@saaaed2006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(3), @NBKPage (1), @Gulf_Bank (5), @Bankboubyan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0866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@trqwz10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(5), @Bankboubyan (3), @ALTijariCBK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47955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@Group_cba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(5), @Gulf_Bank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88831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@FatomKhabaz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(1), @alDawliBank (1), @NBKPage (3), @Gulf_Bank (2), @Bankboubyan (1), @BurganBankGroup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46783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@Gfggffggg2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(2), @NBKPage (4), @Bankboubyan (1), @ALTijariCBK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66736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@sultan_al3nze90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1635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@0tB5ZxR9CxCShB6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(8), @Bankboubyan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61353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@IFN_news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(1), @warbabank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17131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914DC3-91FF-4DCD-8BED-277552751DE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20/03/2018 - 26/03/2018</a:t>
            </a:r>
          </a:p>
        </p:txBody>
      </p:sp>
    </p:spTree>
    <p:extLst>
      <p:ext uri="{BB962C8B-B14F-4D97-AF65-F5344CB8AC3E}">
        <p14:creationId xmlns:p14="http://schemas.microsoft.com/office/powerpoint/2010/main" val="30339785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F754D6-D957-48E4-AC9B-69C66B4771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CE9B6B8-F8E7-4F03-B7E7-731ECBD5802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323574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54970411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18118482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4585671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0965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@obada34mo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@warbabank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86295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@Q8_KWQ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(6), @Gulf_Bank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33207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@nc63bmHcnHSzw1A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79391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@saad77143500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(7), @Bankboubyan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91049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@i_jsom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61219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C8DF95-D4F0-4219-B7D8-D42EFFB4EA3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20/03/2018 - 26/03/2018</a:t>
            </a:r>
          </a:p>
        </p:txBody>
      </p:sp>
    </p:spTree>
    <p:extLst>
      <p:ext uri="{BB962C8B-B14F-4D97-AF65-F5344CB8AC3E}">
        <p14:creationId xmlns:p14="http://schemas.microsoft.com/office/powerpoint/2010/main" val="10857840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408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2018-03-27T08:04:15Z</dcterms:created>
  <dcterms:modified xsi:type="dcterms:W3CDTF">2018-03-27T08:04:45Z</dcterms:modified>
</cp:coreProperties>
</file>