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635E-97C1-4E1A-855C-CD4331290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D8BEC9-2F57-40D5-AFBD-BEACAF6D56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853750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054205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319091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95203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699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@ocho_LBQ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00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@B0Essa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207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(4), @alghanimhondakw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88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@YounisSafar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80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@Mitsubishimulla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30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@adnanalmodahkah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0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@RRQIN5osSeXr3NV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94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@kng_10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819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@xx623xx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48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@Rawan73x_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00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F6D16-C504-4B6D-8388-63D8EC649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19/03/2018 - 25/03/2018</a:t>
            </a:r>
          </a:p>
        </p:txBody>
      </p:sp>
    </p:spTree>
    <p:extLst>
      <p:ext uri="{BB962C8B-B14F-4D97-AF65-F5344CB8AC3E}">
        <p14:creationId xmlns:p14="http://schemas.microsoft.com/office/powerpoint/2010/main" val="536517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86CC0-0A83-4FD3-8AA7-310A25305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0FF115-8AE1-43D2-BF19-92B50785BA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072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680488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555354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77512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402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@OsamaAboFahd10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36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@ma7mod80075983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625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372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@ElkhodaryElhef1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417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@biso_alsaleh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10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@J5_kw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281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@NadiaOqal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342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@nouuf_1986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463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@mhmdmstafa89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5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@noralkndri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059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3E057-EA15-465C-A885-94F287706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19/03/2018 - 25/03/2018</a:t>
            </a:r>
          </a:p>
        </p:txBody>
      </p:sp>
    </p:spTree>
    <p:extLst>
      <p:ext uri="{BB962C8B-B14F-4D97-AF65-F5344CB8AC3E}">
        <p14:creationId xmlns:p14="http://schemas.microsoft.com/office/powerpoint/2010/main" val="2784946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DECFA-E60B-4B35-8AAB-423D5694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8EC6B6-C266-4B7B-AE07-4EBC50581D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5715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990424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142967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4459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741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@Athbi63735967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751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@Al5l5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634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@3baaady2008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88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@bojasem_5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294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@ammounq8t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37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2DFAC-D902-486C-BE18-852AF0628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19/03/2018 - 25/03/2018</a:t>
            </a:r>
          </a:p>
        </p:txBody>
      </p:sp>
    </p:spTree>
    <p:extLst>
      <p:ext uri="{BB962C8B-B14F-4D97-AF65-F5344CB8AC3E}">
        <p14:creationId xmlns:p14="http://schemas.microsoft.com/office/powerpoint/2010/main" val="11580345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2018-03-26T08:44:44Z</dcterms:created>
  <dcterms:modified xsi:type="dcterms:W3CDTF">2018-03-26T08:45:14Z</dcterms:modified>
</cp:coreProperties>
</file>