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6965-4495-9E87-8DFECD2883E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6965-4495-9E87-8DFECD2883E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6965-4495-9E87-8DFECD2883E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6965-4495-9E87-8DFECD288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208720"/>
        <c:axId val="251209048"/>
      </c:lineChart>
      <c:catAx>
        <c:axId val="25120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09048"/>
        <c:crosses val="autoZero"/>
        <c:auto val="1"/>
        <c:lblAlgn val="ctr"/>
        <c:lblOffset val="100"/>
        <c:noMultiLvlLbl val="0"/>
      </c:catAx>
      <c:valAx>
        <c:axId val="25120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0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BBD6-5EBB-49AD-949D-B8DCD487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AC0355-D762-457B-A51A-33DCBADEF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7316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C8D87-F841-4846-857C-B01A01E92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15/03/2018 - 21/03/2018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34409-D3E6-4E34-B333-11EFF4EF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350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 Views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Change</dc:title>
  <dc:creator>Administrator</dc:creator>
  <cp:lastModifiedBy>Administrator</cp:lastModifiedBy>
  <cp:revision>1</cp:revision>
  <dcterms:created xsi:type="dcterms:W3CDTF">2018-03-22T09:05:43Z</dcterms:created>
  <dcterms:modified xsi:type="dcterms:W3CDTF">2018-03-22T09:05:50Z</dcterms:modified>
</cp:coreProperties>
</file>