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ECE68-D007-447E-9223-EFC3B4565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9626F3-D25E-48A4-B3DB-5D242A5CB7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60305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706106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45792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0284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98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3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@ALlight_2121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4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@AYMAN2Ca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94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@Mofeed_n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63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@Salem79Mohammed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23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@esho23613763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4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@nawafalodhayani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4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30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@azoooz1bj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7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@Merylora2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716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06588-13F0-4FC6-85A0-CF4C39F6F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15/03/2018 - 21/03/2018</a:t>
            </a:r>
          </a:p>
        </p:txBody>
      </p:sp>
    </p:spTree>
    <p:extLst>
      <p:ext uri="{BB962C8B-B14F-4D97-AF65-F5344CB8AC3E}">
        <p14:creationId xmlns:p14="http://schemas.microsoft.com/office/powerpoint/2010/main" val="1698238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4715F-2F94-415F-9E2E-0486B7E7F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A263BF-DA96-4733-9BA4-C269735B0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1865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62806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56413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0649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47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@nawafalsaif99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45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62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@Manoosh96770401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49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@ss07ss07s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42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@rama_7lomeh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18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@IZ2l4bzVdvnBBd4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166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80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@ymgE0iGPm5sBV1j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88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@AlfuleheM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50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@al_hilal10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243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3CA2F-0E3D-4D55-961B-C41877BAB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15/03/2018 - 21/03/2018</a:t>
            </a:r>
          </a:p>
        </p:txBody>
      </p:sp>
    </p:spTree>
    <p:extLst>
      <p:ext uri="{BB962C8B-B14F-4D97-AF65-F5344CB8AC3E}">
        <p14:creationId xmlns:p14="http://schemas.microsoft.com/office/powerpoint/2010/main" val="2663312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936DF-0AAD-43DA-82E3-20DE8362D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A77F2-2440-4AB1-B215-B92369C3C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770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568312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975699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4146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20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@MBC24News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43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@abdulmajedwes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1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@Mohamma01207948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82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@DMR131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08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@mromh_20y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194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D138E-3CEC-4B15-85A9-52B516EF3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15/03/2018 - 21/03/2018</a:t>
            </a:r>
          </a:p>
        </p:txBody>
      </p:sp>
    </p:spTree>
    <p:extLst>
      <p:ext uri="{BB962C8B-B14F-4D97-AF65-F5344CB8AC3E}">
        <p14:creationId xmlns:p14="http://schemas.microsoft.com/office/powerpoint/2010/main" val="3254273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2018-03-22T08:55:57Z</dcterms:created>
  <dcterms:modified xsi:type="dcterms:W3CDTF">2018-03-22T08:56:25Z</dcterms:modified>
</cp:coreProperties>
</file>