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41F63-855B-45C2-B733-E603343D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0012CD-08BD-43E8-996E-A6CB1CC427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21335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120156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27636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090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8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(333)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4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@samoi011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40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57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2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90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0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@aaai_222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@azalkanderi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13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(204)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787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0FFE4-5949-4DC7-895F-6AA1A79D2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</p:spTree>
    <p:extLst>
      <p:ext uri="{BB962C8B-B14F-4D97-AF65-F5344CB8AC3E}">
        <p14:creationId xmlns:p14="http://schemas.microsoft.com/office/powerpoint/2010/main" val="1858069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F7222-F6FD-423B-91AC-42D76F6D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5DF46A-21D8-42D1-9429-AC6EF998B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357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046197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883261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6031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15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58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@iix7mdowti_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5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@f0shi8o8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53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8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@0m0q7ux4WGLMNhI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11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@iisobrr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(3), @YaMsh3L (168)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97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@by0692109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04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@George23685428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0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@871_manar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4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@nwralb_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43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5E2B0-5A7F-48F6-A1C5-98E715748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</p:spTree>
    <p:extLst>
      <p:ext uri="{BB962C8B-B14F-4D97-AF65-F5344CB8AC3E}">
        <p14:creationId xmlns:p14="http://schemas.microsoft.com/office/powerpoint/2010/main" val="412046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0BA08-AE29-4A09-8D9D-36539A976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DC58F0-6D1C-40F4-8627-0983679D0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514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32103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63328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6961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91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59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@ALkady_945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5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97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145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5BCBF-594C-43D4-BC50-641615501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</p:spTree>
    <p:extLst>
      <p:ext uri="{BB962C8B-B14F-4D97-AF65-F5344CB8AC3E}">
        <p14:creationId xmlns:p14="http://schemas.microsoft.com/office/powerpoint/2010/main" val="1928380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2018-03-21T10:07:13Z</dcterms:created>
  <dcterms:modified xsi:type="dcterms:W3CDTF">2018-03-21T10:07:37Z</dcterms:modified>
</cp:coreProperties>
</file>