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8056-49B6-B8F4-C40A09602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325072"/>
        <c:axId val="280326056"/>
      </c:lineChart>
      <c:catAx>
        <c:axId val="280325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6056"/>
        <c:crosses val="autoZero"/>
        <c:auto val="1"/>
        <c:lblAlgn val="ctr"/>
        <c:lblOffset val="100"/>
        <c:noMultiLvlLbl val="0"/>
      </c:catAx>
      <c:valAx>
        <c:axId val="280326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2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5BA93F-8CEA-404F-B3AA-9CBCE59FA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2296CF-AB70-465F-897C-0C8836AC06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31995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8A9D60-4A5F-4D1C-9FD9-7CD6B770BA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14/03/2018 - 20/03/2018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FBAD3-D0C5-4824-959A-F990D50A1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43552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Interaction Rate</dc:title>
  <dc:creator>Administrator</dc:creator>
  <cp:lastModifiedBy>Administrator</cp:lastModifiedBy>
  <cp:revision>1</cp:revision>
  <dcterms:created xsi:type="dcterms:W3CDTF">2018-03-21T10:04:25Z</dcterms:created>
  <dcterms:modified xsi:type="dcterms:W3CDTF">2018-03-21T10:04:30Z</dcterms:modified>
</cp:coreProperties>
</file>