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925F-D28E-4558-BB4F-9AD5E29F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6D520-8769-4ABC-866F-D33D99F94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28198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6858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9415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1272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1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(333)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69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2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6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49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4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0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13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3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83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D9D80-C551-4151-AF54-94052FC77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1207505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63000-FD3B-4D5B-85F5-BDBC6B8C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F8026-6FFE-4ED3-A408-212B7EBAF2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02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14081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0523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481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7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5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@iix7mdowti_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5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4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32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71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@iisobrr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(3), 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77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@by0692109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8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99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A66FA-94C6-4EE2-B3FA-08F8E7F77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3812890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F8C83-FA38-43EB-862A-6E59AB8F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F0058F-909F-4062-8991-EEF87D348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230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97972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9972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4956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5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81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5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@ALkady_945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2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07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80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27173-4BCD-48D4-941A-003A13511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</p:spTree>
    <p:extLst>
      <p:ext uri="{BB962C8B-B14F-4D97-AF65-F5344CB8AC3E}">
        <p14:creationId xmlns:p14="http://schemas.microsoft.com/office/powerpoint/2010/main" val="3409144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2018-03-21T10:01:07Z</dcterms:created>
  <dcterms:modified xsi:type="dcterms:W3CDTF">2018-03-21T10:01:32Z</dcterms:modified>
</cp:coreProperties>
</file>