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2FBC39-DFB6-4B59-BE91-B1AD39A63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83B733-385B-4BB9-9B1B-CAADB260A4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6085310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3875814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8845512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164907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2768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@shoshoahmad14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(333)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9113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@samoi011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(266)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5851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@batola_almosawi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(259)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302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@ragoo__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(258)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620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@bd5ch5aQacfEyP7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(241)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2320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@No0ory1416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(224)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520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@3nan2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(214)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0766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@aaai_222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(206)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2840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@azalkanderi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(205)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2210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@shorroqas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@YaMsh3L (204)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70271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F6EFFE-F858-4DDC-8662-2B80F8F8D7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14/03/2018 - 20/03/2018</a:t>
            </a:r>
          </a:p>
        </p:txBody>
      </p:sp>
    </p:spTree>
    <p:extLst>
      <p:ext uri="{BB962C8B-B14F-4D97-AF65-F5344CB8AC3E}">
        <p14:creationId xmlns:p14="http://schemas.microsoft.com/office/powerpoint/2010/main" val="17777452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4D0B2-4F36-43DB-A7C9-061981B41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A5EDDA-77FC-4B1F-88F6-F6E68E1151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68644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3738387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6743296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42337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093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@modz_ms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(201)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3276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@iix7mdowti_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(201)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7641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@f0shi8o8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(187)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5938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@F07Tiger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(185)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2849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@0m0q7ux4WGLMNhI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(176)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0567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@iisobrr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(3), @YaMsh3L (168)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9024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@by0692109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(159)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1675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@George23685428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(159)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418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@871_manar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(158)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8062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@nwralb_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(156)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35532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653D62-B234-43F6-A87C-218FC23D24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14/03/2018 - 20/03/2018</a:t>
            </a:r>
          </a:p>
        </p:txBody>
      </p:sp>
    </p:spTree>
    <p:extLst>
      <p:ext uri="{BB962C8B-B14F-4D97-AF65-F5344CB8AC3E}">
        <p14:creationId xmlns:p14="http://schemas.microsoft.com/office/powerpoint/2010/main" val="32720104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B288C-6989-45F7-B298-ACAB5840B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54EBA0-DCE6-4282-92E2-8C03AD9F4A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06241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6165920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935894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94657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1235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@beshooo__11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(153)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899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@halamaher893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(144)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6685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@ALkady_945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4115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@MMalk85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1605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@rrrav9_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1349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D386DB-EFA5-4573-909C-E491D70306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14/03/2018 - 20/03/2018</a:t>
            </a:r>
          </a:p>
        </p:txBody>
      </p:sp>
    </p:spTree>
    <p:extLst>
      <p:ext uri="{BB962C8B-B14F-4D97-AF65-F5344CB8AC3E}">
        <p14:creationId xmlns:p14="http://schemas.microsoft.com/office/powerpoint/2010/main" val="3166103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268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2018-03-21T10:00:23Z</dcterms:created>
  <dcterms:modified xsi:type="dcterms:W3CDTF">2018-03-21T10:00:47Z</dcterms:modified>
</cp:coreProperties>
</file>