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6C202-EFDC-46B7-9438-5FF9A22A9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E08E6A-8E6A-469B-9671-D0AC5E2C43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5956"/>
              </p:ext>
            </p:extLst>
          </p:nvPr>
        </p:nvGraphicFramePr>
        <p:xfrm>
          <a:off x="457200" y="1731963"/>
          <a:ext cx="82296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0320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290622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52426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296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@Flex77o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54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@Abo_menna3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(10), @Bankboubyan (4), @AUBKuwait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556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@al_hodhan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(4), @NBKPage (4), @Gulf_Bank (4), @Bankboubyan (6), @warbabank (4), @ALTijariCBK (3), @Abk_kuwait (4),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741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@m_abdo73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@Bankboubyan (3), @AUBKuwait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144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@nooony305_s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(10), @warbabank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890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@MuhammedLmulhem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14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@kamelbader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(2), @NBKPage (3), @Gulf_Bank (3), @Bankboubyan (3), @warbabank (2), @ALTijariCBK (3), @Abk_kuwait (2),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03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(18), @Gulf_Bank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96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@obada34mo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950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6A3A07-A2C7-4999-A0E2-E301BD3FE8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13/03/2018 - 19/03/2018</a:t>
            </a:r>
          </a:p>
        </p:txBody>
      </p:sp>
    </p:spTree>
    <p:extLst>
      <p:ext uri="{BB962C8B-B14F-4D97-AF65-F5344CB8AC3E}">
        <p14:creationId xmlns:p14="http://schemas.microsoft.com/office/powerpoint/2010/main" val="3967044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3E98C-14BB-4EBD-99EE-D4F01A67A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724772-71EE-4168-97C4-7448A573C2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7396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608836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818104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04324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729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@Sarah_Ahmed_SA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713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@fahadaljalawy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564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@Nsmaa18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@Bankboubyan (4), @warbabank (3), @ALTijariCBK (2), @Abk_kuwait (2),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56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@wahba79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@Bankboubyan (4), @AUBKuwait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325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@mohmmud1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226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@3aied_2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(1), @NBKPage (2), @Gulf_Bank (2), @Bankboubyan (2), @warbabank (1), @ALTijariCBK (2), @Abk_kuwait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143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@Q8tybanker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7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@sh40q8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9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@abonosa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316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63961-AAB8-4F79-A4BF-D6F2E588C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13/03/2018 - 19/03/2018</a:t>
            </a:r>
          </a:p>
        </p:txBody>
      </p:sp>
    </p:spTree>
    <p:extLst>
      <p:ext uri="{BB962C8B-B14F-4D97-AF65-F5344CB8AC3E}">
        <p14:creationId xmlns:p14="http://schemas.microsoft.com/office/powerpoint/2010/main" val="908723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17F57-D7A1-42FC-AA76-C71F6541E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424618-1EE1-4578-BAF4-C81159986D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5942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187794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8564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30912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88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@noura_nasser17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376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@3nzrut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452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@loool1986loool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652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@o_rrr999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035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@ibrahimobaidli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94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@nawaf8580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069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@essaq888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(1), @NBKPage (1), @Gulf_Bank (1), @Bankboubyan (1), @warbabank (1), @ALTijariCBK (1), @Abk_kuwait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417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70584-154C-4467-9B54-414AF817B2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13/03/2018 - 19/03/2018</a:t>
            </a:r>
          </a:p>
        </p:txBody>
      </p:sp>
    </p:spTree>
    <p:extLst>
      <p:ext uri="{BB962C8B-B14F-4D97-AF65-F5344CB8AC3E}">
        <p14:creationId xmlns:p14="http://schemas.microsoft.com/office/powerpoint/2010/main" val="953915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2018-03-20T09:36:13Z</dcterms:created>
  <dcterms:modified xsi:type="dcterms:W3CDTF">2018-03-20T09:36:38Z</dcterms:modified>
</cp:coreProperties>
</file>