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319C3-5A2D-45CA-84A8-44829E2CA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435AD7-7DDF-4AE3-A13D-C4BAB9D913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0085880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395972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079170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6672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511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(2), @CadillacKW (1),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815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@shmeriya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312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@kng_10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41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@shevaz1982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015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@nayefakm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14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@RRQIN5osSeXr3NV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858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@kuwaitnice2212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845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@khaledalmashaan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31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@thisismeone_1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70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396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23A2B-4546-44D3-B090-0A9FAA590D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12/03/2018 - 18/03/2018</a:t>
            </a:r>
          </a:p>
        </p:txBody>
      </p:sp>
    </p:spTree>
    <p:extLst>
      <p:ext uri="{BB962C8B-B14F-4D97-AF65-F5344CB8AC3E}">
        <p14:creationId xmlns:p14="http://schemas.microsoft.com/office/powerpoint/2010/main" val="3217129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E0AB5-FE41-4BB7-A0D0-A644E2421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B8BCA2-9CF0-418F-B68C-4B1A9B30B9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3823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737539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508758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29208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85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@Lfn4ijBU8xb9FiF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058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@bigbin609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8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@8089Hibiki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@Mitsubishimulla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61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@om_7mnialkndri1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057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@141Sdaf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692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@noorarjed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479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@abofahad0_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153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@kuw_sky81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594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@albloushi85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214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@Bo__3aram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610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C5B6DC-EBEA-4C75-A8AC-AB2AC0D90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12/03/2018 - 18/03/2018</a:t>
            </a:r>
          </a:p>
        </p:txBody>
      </p:sp>
    </p:spTree>
    <p:extLst>
      <p:ext uri="{BB962C8B-B14F-4D97-AF65-F5344CB8AC3E}">
        <p14:creationId xmlns:p14="http://schemas.microsoft.com/office/powerpoint/2010/main" val="4161276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1C87B-F994-48C0-ABE0-3109CF8C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8DCFF0-E4F5-4758-B7A9-8FDB09DA2D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4859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288844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161473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53335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914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154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@husainalattarq8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640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@AAAAM6_61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72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@AlDawood_Dawood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350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@mrjKMIh2NkHQehy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026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3B98D-79DB-4C13-B50D-DDE802F7B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12/03/2018 - 18/03/2018</a:t>
            </a:r>
          </a:p>
        </p:txBody>
      </p:sp>
    </p:spTree>
    <p:extLst>
      <p:ext uri="{BB962C8B-B14F-4D97-AF65-F5344CB8AC3E}">
        <p14:creationId xmlns:p14="http://schemas.microsoft.com/office/powerpoint/2010/main" val="174509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2018-03-19T11:41:29Z</dcterms:created>
  <dcterms:modified xsi:type="dcterms:W3CDTF">2018-03-19T11:41:54Z</dcterms:modified>
</cp:coreProperties>
</file>