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CF19-8D25-4522-A5F6-467F8A30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67349-4505-4211-AF69-DFBDD82703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41561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9908977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465444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180462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720126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43433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78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#هارديز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77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4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#rockhousesliders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06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2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#golden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6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6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1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7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#FlavorOfNow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3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#ShareTheGoodTimes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31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2D0C2-27E4-4327-A148-AB247892E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12/03/2018 - 18/03/2018</a:t>
            </a:r>
          </a:p>
        </p:txBody>
      </p:sp>
    </p:spTree>
    <p:extLst>
      <p:ext uri="{BB962C8B-B14F-4D97-AF65-F5344CB8AC3E}">
        <p14:creationId xmlns:p14="http://schemas.microsoft.com/office/powerpoint/2010/main" val="145065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E6A1-9F1D-46DE-97F3-BFB885DB7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6F281-6BFF-4FBC-8D58-9E1A334E2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65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060668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405999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649614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27162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98122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7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#sharethegoodtimes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#TheFlavorOfNow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23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#MakeItGreat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1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#pizzahutkuwait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#pizzahut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6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37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70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#mozzarella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82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22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10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9A72D-7614-457C-B195-0650F21C0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12/03/2018 - 18/03/2018</a:t>
            </a:r>
          </a:p>
        </p:txBody>
      </p:sp>
    </p:spTree>
    <p:extLst>
      <p:ext uri="{BB962C8B-B14F-4D97-AF65-F5344CB8AC3E}">
        <p14:creationId xmlns:p14="http://schemas.microsoft.com/office/powerpoint/2010/main" val="3353914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6EE8F-1FA9-4C38-9AA0-75BC45FA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B1BE8-470C-48CE-BE66-C6AB8534CB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746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885046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42582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263338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823599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5883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6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#pizzaholic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2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#cheesybites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3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#stuffedcrust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64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83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409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C1DBF-3F08-4E8F-8109-71906757D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12/03/2018 - 18/03/2018</a:t>
            </a:r>
          </a:p>
        </p:txBody>
      </p:sp>
    </p:spTree>
    <p:extLst>
      <p:ext uri="{BB962C8B-B14F-4D97-AF65-F5344CB8AC3E}">
        <p14:creationId xmlns:p14="http://schemas.microsoft.com/office/powerpoint/2010/main" val="2834041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2018-03-19T08:24:07Z</dcterms:created>
  <dcterms:modified xsi:type="dcterms:W3CDTF">2018-03-19T08:24:56Z</dcterms:modified>
</cp:coreProperties>
</file>