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DEA5F-F007-4CE5-81EB-58ACB63C9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32E7F8-C82D-40A5-9BED-0D225C28C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2299816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219081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83570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8048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59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85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@mansori9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26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@IZ2l4bzVdvnBBd4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74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@alward2000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73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@HsHs_Algalaf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26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@bentalnoornooor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15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@novaxorg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60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@A_NGiiirl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07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@farisalahmad2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(4), 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3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349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D1C4F-2BBB-484E-9DDE-823AD4B8B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08/03/2018 - 14/03/2018</a:t>
            </a:r>
          </a:p>
        </p:txBody>
      </p:sp>
    </p:spTree>
    <p:extLst>
      <p:ext uri="{BB962C8B-B14F-4D97-AF65-F5344CB8AC3E}">
        <p14:creationId xmlns:p14="http://schemas.microsoft.com/office/powerpoint/2010/main" val="1048742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F3B82-BD38-48D3-9E2D-F15AFA1E8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BACDF-05A9-44CC-99A7-20F58A794B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162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53604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505696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62874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27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@nonnnrrrrrr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163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@mustafa_elissa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45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@MiloudShita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04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@muayyadalsadi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33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@LailaNurse166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9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@mr47gb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1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@sultan77788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75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@9vr5mLjHCJwXelk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887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@ColorsOfRiyadh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5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@SahandElissa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416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3DAF2-B799-429F-B252-C4FC733C9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08/03/2018 - 14/03/2018</a:t>
            </a:r>
          </a:p>
        </p:txBody>
      </p:sp>
    </p:spTree>
    <p:extLst>
      <p:ext uri="{BB962C8B-B14F-4D97-AF65-F5344CB8AC3E}">
        <p14:creationId xmlns:p14="http://schemas.microsoft.com/office/powerpoint/2010/main" val="3107950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BBEF4-E503-4660-970B-F2BF59466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82E842-71DA-4334-9824-A2A26A927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2350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51942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91473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1256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483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@EngyMagd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18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@Health_Dialog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25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@AbboudAlyassin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51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@MuznaAljack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6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@QNUIgrv4bx9xBXI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189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50456-823A-4A2C-A9B0-C15C0BE6A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08/03/2018 - 14/03/2018</a:t>
            </a:r>
          </a:p>
        </p:txBody>
      </p:sp>
    </p:spTree>
    <p:extLst>
      <p:ext uri="{BB962C8B-B14F-4D97-AF65-F5344CB8AC3E}">
        <p14:creationId xmlns:p14="http://schemas.microsoft.com/office/powerpoint/2010/main" val="173413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2018-03-15T09:05:03Z</dcterms:created>
  <dcterms:modified xsi:type="dcterms:W3CDTF">2018-03-15T09:05:27Z</dcterms:modified>
</cp:coreProperties>
</file>