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F4CB5-2765-429A-8BB7-9C7973F92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2980B6-00F0-4B1F-BFF8-17A29C7CFF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296626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666287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036037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72764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68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@r8yh_y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6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@samoi011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170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917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409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@halamaher893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8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17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@ragoo__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44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@No0ory1416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15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@3nan2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58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895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45D72-F55C-42A0-8845-31F731FA4C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07/03/2018 - 13/03/2018</a:t>
            </a:r>
          </a:p>
        </p:txBody>
      </p:sp>
    </p:spTree>
    <p:extLst>
      <p:ext uri="{BB962C8B-B14F-4D97-AF65-F5344CB8AC3E}">
        <p14:creationId xmlns:p14="http://schemas.microsoft.com/office/powerpoint/2010/main" val="2315371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00D8-6FD8-4E85-BEF3-8EEF22395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F081FB-3260-40F3-87E5-13B0812B32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4511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480230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94548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43876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8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@iix7mdowti_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538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@ibtahal54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51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@dalo3ahanm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34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461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440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@0m0q7ux4WGLMNhI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848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21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@lailarezk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16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@3aliaa61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1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@by0692109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(63)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638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8F1CD-8C13-4321-A6E4-B72B16452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07/03/2018 - 13/03/2018</a:t>
            </a:r>
          </a:p>
        </p:txBody>
      </p:sp>
    </p:spTree>
    <p:extLst>
      <p:ext uri="{BB962C8B-B14F-4D97-AF65-F5344CB8AC3E}">
        <p14:creationId xmlns:p14="http://schemas.microsoft.com/office/powerpoint/2010/main" val="1140135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07794-E7BA-404A-BBB3-BF6FA24DB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9B2EF8-6D8C-4F4B-BDC6-B53274F401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4611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587933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9890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14257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19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@Susu_Malaki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281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@nwralb_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40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@RefreshMFM (25), 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117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@alshmairii5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84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@aaai_222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718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928E6-1C65-4DD5-B03E-41ABB17FE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07/03/2018 - 13/03/2018</a:t>
            </a:r>
          </a:p>
        </p:txBody>
      </p:sp>
    </p:spTree>
    <p:extLst>
      <p:ext uri="{BB962C8B-B14F-4D97-AF65-F5344CB8AC3E}">
        <p14:creationId xmlns:p14="http://schemas.microsoft.com/office/powerpoint/2010/main" val="17635896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2018-03-14T09:38:25Z</dcterms:created>
  <dcterms:modified xsi:type="dcterms:W3CDTF">2018-03-14T09:38:50Z</dcterms:modified>
</cp:coreProperties>
</file>