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77" autoAdjust="0"/>
    <p:restoredTop sz="94692" autoAdjust="0"/>
  </p:normalViewPr>
  <p:slideViewPr>
    <p:cSldViewPr snapToGrid="0">
      <p:cViewPr varScale="1">
        <p:scale>
          <a:sx n="69" d="100"/>
          <a:sy n="69" d="100"/>
        </p:scale>
        <p:origin x="72" y="20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EE28B-7248-4104-972C-AF18A6EB96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3C0055-23BC-441B-8C7D-5B0560333FD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07140499"/>
              </p:ext>
            </p:extLst>
          </p:nvPr>
        </p:nvGraphicFramePr>
        <p:xfrm>
          <a:off x="457200" y="1731963"/>
          <a:ext cx="8229600" cy="4343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313392636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0304328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799930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29827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(104), @AlraiMediaGroup (119), @alqabas (162), @AlAnba_News_KW (81)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070527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(86), @AlraiMediaGroup (107), @aljarida (38)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38944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@jarrah1100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5855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@AKhoelad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(45), @AlraiMediaGroup (30), @alqabas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8134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(71), @AlraiMediaGroup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02483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(19), @aljarida (13), @alqabas (13),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9302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8405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@Fullaq83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(10), @AlraiMediaGroup (11),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6638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@MajedRedha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(5), @AlraiMediaGroup (9), @aljarida (10), @alqabas (7), @AlAnba_News_KW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521534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7FCF12-4CE1-44B3-BB10-E58B682F1C6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9684498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D43541-788B-41A2-9E5E-8C419522AB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2ECCEA-083F-4DC7-B379-B8BC0DBEB79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113138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1313395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8584607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888390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6064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@saifsaad80901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(8), @aljarida (8), @alqabas (8),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5063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(13), @AlraiMediaGroup (14), @aljarida (9),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0636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@nasser_almasri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(2), @alqabas (27),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20556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@Alotaibi98Talal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(32)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35708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@dawlat123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(9), @AlraiMediaGroup (16), @alqabas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285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@LetGoq8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@aljarida (13), @alqabas (8),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53725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@AnaAnooud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(30)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1634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(27),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38957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@m_elhusseiny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@AlAnba_News_KW (28)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709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@7Nmals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(1), @AlraiMediaGroup (3), @alqabas (5), @AlAnba_News_KW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0751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EF301-79E0-47B3-89BA-BA0722A7FA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18907652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54E2CB-0261-4FC4-983E-B5FDD0D056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C51AEA-3BBC-43F0-B37A-C3DC8A4BC0B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82121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045527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52555969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4770346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055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@NahisAlanzi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@aljarida (17), @AlAnba_News_KW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96653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@GhareebFares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(8), @AlraiMediaGroup (6), @alqabas (4),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58893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@aljahra_hosptia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@AlraiMediaGroup (4), @aljarida (7), @alqabas (7),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6716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@boomaarym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(16), @aljarida (2), @alqabas (3),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4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@flowerdede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(3), @AlraiMediaGroup (9), @aljarida (1), @alqabas (4), @AlAnba_News_KW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2947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@aljarida (7), @alqabas (15)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7817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E64DDF-C9FB-4B0A-B661-513EB1E148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07/03/2018 - 13/03/2018</a:t>
            </a:r>
          </a:p>
        </p:txBody>
      </p:sp>
    </p:spTree>
    <p:extLst>
      <p:ext uri="{BB962C8B-B14F-4D97-AF65-F5344CB8AC3E}">
        <p14:creationId xmlns:p14="http://schemas.microsoft.com/office/powerpoint/2010/main" val="389787365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607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Twitter Key Influencers - 1 of 3</vt:lpstr>
      <vt:lpstr>Twitter Key Influencers - 2 of 3</vt:lpstr>
      <vt:lpstr>Twitter Key Influencers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- 1 of 3</dc:title>
  <dc:creator>Administrator</dc:creator>
  <cp:lastModifiedBy>Administrator</cp:lastModifiedBy>
  <cp:revision>1</cp:revision>
  <dcterms:created xsi:type="dcterms:W3CDTF">2018-03-14T08:42:16Z</dcterms:created>
  <dcterms:modified xsi:type="dcterms:W3CDTF">2018-03-14T08:42:40Z</dcterms:modified>
</cp:coreProperties>
</file>