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F37605-CFB7-4CAC-A967-860E5AF97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DDC61C-3475-47D2-8D88-F84FAFB38A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63170378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18533411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1265226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1835748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1367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@aer5882256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3443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@Chiekietta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(10), @NBKPage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2078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@sosoo_565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384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@AHN_q8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(14), @Gulf_Bank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9288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@AlenaziiQ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(2), @Bankboubyan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887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@its_phiphi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4162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@Yasmenaq2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2590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@TareqM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(1), @AUBKuwait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8745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@Meeemooo89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0886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@MUBARAKALADWAN4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@BurganBankGroup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41792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F102AD-F070-42C3-8CF0-D0597709F3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06/03/2018 - 12/03/2018</a:t>
            </a:r>
          </a:p>
        </p:txBody>
      </p:sp>
    </p:spTree>
    <p:extLst>
      <p:ext uri="{BB962C8B-B14F-4D97-AF65-F5344CB8AC3E}">
        <p14:creationId xmlns:p14="http://schemas.microsoft.com/office/powerpoint/2010/main" val="39860728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820F9-376B-4D3A-86BC-F760C8F73C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17F890-EFF9-4A1B-ACAA-3B6B4C3F25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665045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00109515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33035051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3603968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1394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@Sniper12z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(3), @Bankboubyan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671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@Abo_menna3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(3), @Bankboubyan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3482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@Y965i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(2), @Gulf_Bank (2), @Bankboubyan (2), @ALTijariCBK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9752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@mj7n8xx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@alDawliBank (2), @NBKPage (1), @Gulf_Bank (1), @Bankboubyan (2), @warbabank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9133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@abonosa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7375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@KhalidNikon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(6), @Bankboubyan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0483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@nawaf8580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420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@human_1961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(1), @NBKPage (2), @Gulf_Bank (2), @Bankboubyan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8583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@laybd09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0600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@al_jbali90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(2), @Bankboubyan (2), @warbabank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2411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E1910E-1EBD-4E3E-AA70-31093E8B38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06/03/2018 - 12/03/2018</a:t>
            </a:r>
          </a:p>
        </p:txBody>
      </p:sp>
    </p:spTree>
    <p:extLst>
      <p:ext uri="{BB962C8B-B14F-4D97-AF65-F5344CB8AC3E}">
        <p14:creationId xmlns:p14="http://schemas.microsoft.com/office/powerpoint/2010/main" val="7289291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2C6697-BEB3-4AEE-AB55-FE8D8F9CB7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C72E547-DA28-45E7-BF94-5DDB9BADFE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778653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82382552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95645085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7093662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1481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@m_abdo73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(2), @Bankboubyan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9608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@wwwx1221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(2), @warbabank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1605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@Q8F6B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5843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@fahedkw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8291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@HussamMoamen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(3), @Bankboubyan (1), @warbabank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44435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73543C-082C-44B3-9A66-2F55E48AC0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06/03/2018 - 12/03/2018</a:t>
            </a:r>
          </a:p>
        </p:txBody>
      </p:sp>
    </p:spTree>
    <p:extLst>
      <p:ext uri="{BB962C8B-B14F-4D97-AF65-F5344CB8AC3E}">
        <p14:creationId xmlns:p14="http://schemas.microsoft.com/office/powerpoint/2010/main" val="377481360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383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2018-03-13T09:02:00Z</dcterms:created>
  <dcterms:modified xsi:type="dcterms:W3CDTF">2018-03-13T09:02:25Z</dcterms:modified>
</cp:coreProperties>
</file>