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fntdata" ContentType="application/x-fontdata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60" r:id="rId1"/>
  </p:sldMasterIdLst>
  <p:sldIdLst>
    <p:sldId id="257" r:id="rId2"/>
    <p:sldId id="258" r:id="rId3"/>
    <p:sldId id="259" r:id="rId4"/>
    <p:sldId id="260" r:id="rId5"/>
  </p:sldIdLst>
  <p:sldSz cx="9144000" cy="6858000" type="screen4x3"/>
  <p:notesSz cx="6858000" cy="9144000"/>
  <p:embeddedFontLst>
    <p:embeddedFont>
      <p:font typeface="Calibri" panose="020F0502020204030204" pitchFamily="34" charset="0"/>
      <p:regular r:id="rId6"/>
      <p:bold r:id="rId7"/>
      <p:italic r:id="rId8"/>
      <p:boldItalic r:id="rId9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6986" autoAdjust="0"/>
    <p:restoredTop sz="94692" autoAdjust="0"/>
  </p:normalViewPr>
  <p:slideViewPr>
    <p:cSldViewPr snapToGrid="0">
      <p:cViewPr varScale="1">
        <p:scale>
          <a:sx n="75" d="100"/>
          <a:sy n="75" d="100"/>
        </p:scale>
        <p:origin x="648" y="66"/>
      </p:cViewPr>
      <p:guideLst/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font" Target="fonts/font3.fntdata"/><Relationship Id="rId13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font" Target="fonts/font2.fntdata"/><Relationship Id="rId12" Type="http://schemas.openxmlformats.org/officeDocument/2006/relationships/theme" Target="theme/theme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font" Target="fonts/font1.fntdata"/><Relationship Id="rId11" Type="http://schemas.openxmlformats.org/officeDocument/2006/relationships/viewProps" Target="viewProps.xml"/><Relationship Id="rId5" Type="http://schemas.openxmlformats.org/officeDocument/2006/relationships/slide" Target="slides/slide4.xml"/><Relationship Id="rId10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font" Target="fonts/font4.fntdata"/></Relationship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ntlyLogo.png" TargetMode="External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Dec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Bild 6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54549" y="916050"/>
            <a:ext cx="4270423" cy="821235"/>
          </a:xfrm>
          <a:prstGeom prst="rect">
            <a:avLst/>
          </a:prstGeom>
        </p:spPr>
      </p:pic>
      <p:sp>
        <p:nvSpPr>
          <p:cNvPr id="2" name="dashboardName"/>
          <p:cNvSpPr>
            <a:spLocks noGrp="1"/>
          </p:cNvSpPr>
          <p:nvPr>
            <p:ph type="ctrTitle" hasCustomPrompt="1"/>
          </p:nvPr>
        </p:nvSpPr>
        <p:spPr>
          <a:xfrm>
            <a:off x="685800" y="2130427"/>
            <a:ext cx="7772400" cy="1470025"/>
          </a:xfrm>
        </p:spPr>
        <p:txBody>
          <a:bodyPr/>
          <a:lstStyle>
            <a:lvl1pPr algn="ctr">
              <a:defRPr b="1"/>
            </a:lvl1pPr>
          </a:lstStyle>
          <a:p>
            <a:r>
              <a:rPr lang="de-DE" dirty="0" err="1"/>
              <a:t>dashboardName</a:t>
            </a:r>
            <a:endParaRPr lang="de-DE" dirty="0"/>
          </a:p>
        </p:txBody>
      </p:sp>
      <p:sp>
        <p:nvSpPr>
          <p:cNvPr id="3" name="clientName"/>
          <p:cNvSpPr>
            <a:spLocks noGrp="1"/>
          </p:cNvSpPr>
          <p:nvPr>
            <p:ph type="subTitle" idx="1" hasCustomPrompt="1"/>
          </p:nvPr>
        </p:nvSpPr>
        <p:spPr>
          <a:xfrm>
            <a:off x="1371600" y="3886200"/>
            <a:ext cx="6400800" cy="1752600"/>
          </a:xfrm>
        </p:spPr>
        <p:txBody>
          <a:bodyPr>
            <a:normAutofit/>
          </a:bodyPr>
          <a:lstStyle>
            <a:lvl1pPr marL="0" indent="0" algn="ctr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685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0287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7145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057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4003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e-DE" dirty="0" err="1"/>
              <a:t>clientName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183181812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Ch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Bild 9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38"/>
            <a:ext cx="7313590" cy="817200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 dirty="0" err="1"/>
              <a:t>quintly</a:t>
            </a:r>
            <a:endParaRPr lang="en-US" dirty="0"/>
          </a:p>
        </p:txBody>
      </p:sp>
      <p:sp>
        <p:nvSpPr>
          <p:cNvPr id="7" name="Click icon to add chart"/>
          <p:cNvSpPr>
            <a:spLocks noGrp="1"/>
          </p:cNvSpPr>
          <p:nvPr>
            <p:ph type="chart" sz="quarter" idx="13"/>
          </p:nvPr>
        </p:nvSpPr>
        <p:spPr>
          <a:xfrm>
            <a:off x="457200" y="1731700"/>
            <a:ext cx="8229600" cy="4438800"/>
          </a:xfrm>
        </p:spPr>
        <p:txBody>
          <a:bodyPr/>
          <a:lstStyle/>
          <a:p>
            <a:r>
              <a:rPr lang="en-US"/>
              <a:t>Click icon to add chart</a:t>
            </a:r>
            <a:endParaRPr lang="de-DE" dirty="0"/>
          </a:p>
        </p:txBody>
      </p:sp>
      <p:sp>
        <p:nvSpPr>
          <p:cNvPr id="9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359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819860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Bild 8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40"/>
            <a:ext cx="7315200" cy="817669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/>
              <a:t>quintly</a:t>
            </a:r>
            <a:endParaRPr lang="en-US" dirty="0"/>
          </a:p>
        </p:txBody>
      </p:sp>
      <p:sp>
        <p:nvSpPr>
          <p:cNvPr id="7" name="tablePlaceholder"/>
          <p:cNvSpPr>
            <a:spLocks noGrp="1"/>
          </p:cNvSpPr>
          <p:nvPr>
            <p:ph type="tbl" sz="quarter" idx="13" hasCustomPrompt="1"/>
          </p:nvPr>
        </p:nvSpPr>
        <p:spPr>
          <a:xfrm>
            <a:off x="457200" y="1731706"/>
            <a:ext cx="8229600" cy="4440494"/>
          </a:xfrm>
        </p:spPr>
        <p:txBody>
          <a:bodyPr/>
          <a:lstStyle>
            <a:lvl1pPr>
              <a:defRPr sz="1000"/>
            </a:lvl1pPr>
          </a:lstStyle>
          <a:p>
            <a:r>
              <a:rPr lang="en-US" dirty="0" err="1"/>
              <a:t>tablePlaceholder</a:t>
            </a:r>
            <a:endParaRPr lang="de-DE" dirty="0"/>
          </a:p>
        </p:txBody>
      </p:sp>
      <p:sp>
        <p:nvSpPr>
          <p:cNvPr id="8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520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24752881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3/12/2018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3095697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2313" y="4406902"/>
            <a:ext cx="7772400" cy="1362075"/>
          </a:xfrm>
        </p:spPr>
        <p:txBody>
          <a:bodyPr anchor="t"/>
          <a:lstStyle>
            <a:lvl1pPr algn="l">
              <a:defRPr sz="3000" b="1" cap="all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3/12/2018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3691945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457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648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3/12/2018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9441359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4645026" y="1535113"/>
            <a:ext cx="4041775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4645026" y="2174875"/>
            <a:ext cx="4041775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7" name="Datumsplatzhalter 6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3/12/2018</a:t>
            </a:fld>
            <a:endParaRPr lang="en-US" dirty="0"/>
          </a:p>
        </p:txBody>
      </p:sp>
      <p:sp>
        <p:nvSpPr>
          <p:cNvPr id="8" name="Fußzeilenplatzhalt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oliennummernplatzhalter 8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809566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3/12/2018</a:t>
            </a:fld>
            <a:endParaRPr lang="en-US" dirty="0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0997604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3/12/2018</a:t>
            </a:fld>
            <a:endParaRPr lang="en-US" dirty="0"/>
          </a:p>
        </p:txBody>
      </p:sp>
      <p:sp>
        <p:nvSpPr>
          <p:cNvPr id="3" name="Fußzeilenplatzhalt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1738482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1" y="273050"/>
            <a:ext cx="3008313" cy="1162050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3575050" y="273052"/>
            <a:ext cx="5111750" cy="5853113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457201" y="1435102"/>
            <a:ext cx="3008313" cy="4691063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3/12/2018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6160629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en-US"/>
              <a:t>Click icon to add picture</a:t>
            </a:r>
            <a:endParaRPr lang="de-DE" dirty="0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3/12/2018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0287409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3/12/2018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3448955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/>
          <p:cNvSpPr>
            <a:spLocks noGrp="1"/>
          </p:cNvSpPr>
          <p:nvPr>
            <p:ph type="title" orient="vert"/>
          </p:nvPr>
        </p:nvSpPr>
        <p:spPr>
          <a:xfrm>
            <a:off x="6629400" y="274640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457200" y="274640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3/12/2018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1975844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tzhalter 1"/>
          <p:cNvSpPr>
            <a:spLocks noGrp="1"/>
          </p:cNvSpPr>
          <p:nvPr>
            <p:ph type="title"/>
          </p:nvPr>
        </p:nvSpPr>
        <p:spPr>
          <a:xfrm>
            <a:off x="457200" y="274640"/>
            <a:ext cx="8229600" cy="81766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705066"/>
            <a:ext cx="8229600" cy="442109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 dirty="0"/>
              <a:t>Mastertextformat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3"/>
          </p:nvPr>
        </p:nvSpPr>
        <p:spPr>
          <a:xfrm>
            <a:off x="457200" y="6356352"/>
            <a:ext cx="8229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7" name="Rechteck 6"/>
          <p:cNvSpPr/>
          <p:nvPr/>
        </p:nvSpPr>
        <p:spPr>
          <a:xfrm>
            <a:off x="1" y="0"/>
            <a:ext cx="142094" cy="6858000"/>
          </a:xfrm>
          <a:prstGeom prst="rect">
            <a:avLst/>
          </a:prstGeom>
          <a:solidFill>
            <a:srgbClr val="132F4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1350" dirty="0"/>
          </a:p>
        </p:txBody>
      </p:sp>
    </p:spTree>
    <p:extLst>
      <p:ext uri="{BB962C8B-B14F-4D97-AF65-F5344CB8AC3E}">
        <p14:creationId xmlns:p14="http://schemas.microsoft.com/office/powerpoint/2010/main" val="196572475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</p:sldLayoutIdLst>
  <p:txStyles>
    <p:titleStyle>
      <a:lvl1pPr algn="l" defTabSz="342900" rtl="0" eaLnBrk="1" latinLnBrk="0" hangingPunct="1">
        <a:spcBef>
          <a:spcPct val="0"/>
        </a:spcBef>
        <a:buNone/>
        <a:defRPr sz="2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57175" indent="-257175" algn="l" defTabSz="3429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557213" indent="-214313" algn="l" defTabSz="342900" rtl="0" eaLnBrk="1" latinLnBrk="0" hangingPunct="1">
        <a:spcBef>
          <a:spcPct val="20000"/>
        </a:spcBef>
        <a:buFont typeface="Arial"/>
        <a:buChar char="–"/>
        <a:defRPr sz="21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342900" rtl="0" eaLnBrk="1" latinLnBrk="0" hangingPunct="1">
        <a:spcBef>
          <a:spcPct val="200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342900" rtl="0" eaLnBrk="1" latinLnBrk="0" hangingPunct="1">
        <a:spcBef>
          <a:spcPct val="20000"/>
        </a:spcBef>
        <a:buFont typeface="Arial"/>
        <a:buChar char="–"/>
        <a:defRPr sz="150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342900" rtl="0" eaLnBrk="1" latinLnBrk="0" hangingPunct="1">
        <a:spcBef>
          <a:spcPct val="20000"/>
        </a:spcBef>
        <a:buFont typeface="Arial"/>
        <a:buChar char="»"/>
        <a:defRPr sz="150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31ECAAD-C5EF-45AE-B7A0-640175E751A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Twitter Questions Table - 1 of 4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E18BBFF2-D5F6-4AAE-A098-D04C98FBD841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2277966371"/>
              </p:ext>
            </p:extLst>
          </p:nvPr>
        </p:nvGraphicFramePr>
        <p:xfrm>
          <a:off x="457200" y="1731963"/>
          <a:ext cx="8229600" cy="427228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4937760">
                  <a:extLst>
                    <a:ext uri="{9D8B030D-6E8A-4147-A177-3AD203B41FA5}">
                      <a16:colId xmlns:a16="http://schemas.microsoft.com/office/drawing/2014/main" val="3347195543"/>
                    </a:ext>
                  </a:extLst>
                </a:gridCol>
                <a:gridCol w="1645920">
                  <a:extLst>
                    <a:ext uri="{9D8B030D-6E8A-4147-A177-3AD203B41FA5}">
                      <a16:colId xmlns:a16="http://schemas.microsoft.com/office/drawing/2014/main" val="2527924621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1150418720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1874244582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Question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Response Time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Retweets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45531941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@YaMsh3L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was asked by </a:t>
                      </a: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@Fa2_alsindi - 2018-03-11 21:18:43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@YaMsh3L </a:t>
                      </a: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متى بنلتقي؟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17707641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@YaMsh3L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was asked by </a:t>
                      </a: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@asom10102 - 2018-03-11 17:57:18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@YaMsh3L - </a:t>
                      </a: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ثُم ماذا ؟!
- ​ثُم إنّ لا شيئ يؤذيني في غيابِگ إلا كَثرة الحاضِرين ..#!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24704519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@YaMsh3L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was asked by </a:t>
                      </a: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@NorahLkj2345tm - 2018-03-11 23:17:12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@YaMsh3L </a:t>
                      </a: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بكتب له:
ان قاله الله و التقينا على خير ؟
ثـاري من الشوق والله لا أردّه ❤️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39408891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@YaMsh3L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was asked by </a:t>
                      </a: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@Jojo50120468 - 2018-03-11 07:46:54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@YaMsh3L </a:t>
                      </a: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حسب هو كيف معي لوحبيب ومحترم اكيد استحي انفصل لكن لو كرية وشري وش ابي فية بطلق ؟؟؟!!!!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8426673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@MarinaFM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was asked by </a:t>
                      </a: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@_malakalbader - 2018-03-11 23:21:46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@MarinaFM 
#</a:t>
                      </a: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ساعتين_أصالة
إنت يا عزي و ذلي و أجمل ما حصلي 
وش أقدم لك ؟ سـوايِ
َو أرمي أيامي تحت أطهر خطى 
ياللي كل… 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https://t.co/qc01hnXBzy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12882178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@RefreshMFM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was asked by </a:t>
                      </a: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@iHADDii - 2018-03-07 22:03:54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@RefreshMFM </a:t>
                      </a: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طيب اذا انا اللي اعنّف اتصل على مين؟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680665305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512D878D-A045-4C2E-A439-8C70338ADEF6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05/03/2018 - 11/03/2018</a:t>
            </a:r>
          </a:p>
        </p:txBody>
      </p:sp>
    </p:spTree>
    <p:extLst>
      <p:ext uri="{BB962C8B-B14F-4D97-AF65-F5344CB8AC3E}">
        <p14:creationId xmlns:p14="http://schemas.microsoft.com/office/powerpoint/2010/main" val="1899614792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8EFA285-B03D-400F-9BB8-15EB8F563FF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Twitter Questions Table - 2 of 4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BFAEC864-471B-4425-8F77-82EA026E5306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2489583517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4937760">
                  <a:extLst>
                    <a:ext uri="{9D8B030D-6E8A-4147-A177-3AD203B41FA5}">
                      <a16:colId xmlns:a16="http://schemas.microsoft.com/office/drawing/2014/main" val="320444381"/>
                    </a:ext>
                  </a:extLst>
                </a:gridCol>
                <a:gridCol w="1645920">
                  <a:extLst>
                    <a:ext uri="{9D8B030D-6E8A-4147-A177-3AD203B41FA5}">
                      <a16:colId xmlns:a16="http://schemas.microsoft.com/office/drawing/2014/main" val="1251354819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3478978710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3656848484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Question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Response Time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Retweets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00735164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@YaMsh3L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was asked by </a:t>
                      </a: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@iinev01 - 2018-03-11 18:03:15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@YaMsh3L </a:t>
                      </a: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بتجي لمعرض الكتاب صح؟قول اي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💔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11/03/2018 18:03:58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47659088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@NaghamMFM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was asked by </a:t>
                      </a: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@W_Alomani - 2018-03-06 09:07:39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@NaghamMFM </a:t>
                      </a: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لاحظ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❓</a:t>
                      </a: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بعض الموجودهنا؟احناف وادي و(هن)ف وادي آخر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🎯</a:t>
                      </a: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تفاهه سخافه مش"ثقافه؟سطحيه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👎🏾</a:t>
                      </a: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همهم فقط الشكليات!!وليس الجوه… 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https://t.co/UBbLPJicHu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02849342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@YaMsh3L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was asked by </a:t>
                      </a: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@asom10102 - 2018-03-11 17:57:46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@YaMsh3L </a:t>
                      </a: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ثمّ ماذا ؟!
ثُم إني فقدتُگ .. ولم أفتقدك ..#!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23243950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@YaMsh3L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was asked by </a:t>
                      </a: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@Eimo717 - 2018-03-11 13:30:24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@YaMsh3L </a:t>
                      </a: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لذالك بنرد نسال الرجل هل راح تزوج الثانيه في حال اكتشفت ان زوجتك ما تنجب؟؟؟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82622101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@YaMsh3L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was asked by </a:t>
                      </a: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@_sahar1993 - 2018-03-11 21:40:05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@YaMsh3L </a:t>
                      </a: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مرت سنة . . 
متى سنتحدث ؟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4616222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@YaMsh3L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was asked by </a:t>
                      </a: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@bnt_almuharraq - 2018-03-11 22:39:52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@YaMsh3L </a:t>
                      </a: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ثم ماذا ؟
ثم اني ابتليت بشخص لا يغيب عن عبالي حتى في انشغالي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29117487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@YaMsh3L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was asked by </a:t>
                      </a: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@Suaad207 - 2018-03-11 21:15:30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@YaMsh3L </a:t>
                      </a: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احبك فهل تشعر كالذي اشعر ؟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0184516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@YaMsh3L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was asked by </a:t>
                      </a: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@Mon__119 - 2018-03-11 18:31:46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@YaMsh3L </a:t>
                      </a: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ألاقي رواياتك في مكتبة جرير هنا بالسعوديه ؟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11/03/2018 18:45:21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62073004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B8D8AAEF-A9E1-4626-9F25-C75B914A8904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05/03/2018 - 11/03/2018</a:t>
            </a:r>
          </a:p>
        </p:txBody>
      </p:sp>
    </p:spTree>
    <p:extLst>
      <p:ext uri="{BB962C8B-B14F-4D97-AF65-F5344CB8AC3E}">
        <p14:creationId xmlns:p14="http://schemas.microsoft.com/office/powerpoint/2010/main" val="1834628362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2FF5B25-7DFD-4159-BE35-2D67BC71839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Twitter Questions Table - 3 of 4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3F16E2E3-11C2-435A-AABA-4645AA778984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941537975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4937760">
                  <a:extLst>
                    <a:ext uri="{9D8B030D-6E8A-4147-A177-3AD203B41FA5}">
                      <a16:colId xmlns:a16="http://schemas.microsoft.com/office/drawing/2014/main" val="3156803010"/>
                    </a:ext>
                  </a:extLst>
                </a:gridCol>
                <a:gridCol w="1645920">
                  <a:extLst>
                    <a:ext uri="{9D8B030D-6E8A-4147-A177-3AD203B41FA5}">
                      <a16:colId xmlns:a16="http://schemas.microsoft.com/office/drawing/2014/main" val="2303560175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2658328528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653556851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Question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Response Time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Retweets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02992995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@YaMsh3L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was asked by </a:t>
                      </a: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@OnlyBdoon - 2018-03-11 14:32:45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@YaMsh3L </a:t>
                      </a: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معفوللة في ناس بمصايب الامة العربية وما يحدث ببلاد الكون 
تبي صورة لقهوة ؟
يا الله يالله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44730639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@YaMsh3L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was asked by </a:t>
                      </a: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@AliHuss84922721 - 2018-03-11 20:15:46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@YaMsh3L </a:t>
                      </a: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أما للهوى أمر عليك ولا نهي؟؟ 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💔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79268009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@YaMsh3L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was asked by </a:t>
                      </a: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@AM_AM_08 - 2018-03-11 22:47:47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@YaMsh3L </a:t>
                      </a: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اشتقت لي ولا ارجع أغيب ؟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25191091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@talalalyagout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was asked by </a:t>
                      </a: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@TOFFEE_2 - 2018-03-11 17:55:34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@talalalyagout </a:t>
                      </a: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اشرايك مو صاجه ؟ 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😄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11/03/2018 17:59:30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38739415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@talalalyagout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was asked by </a:t>
                      </a: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@Shwhdkuwait_M - 2018-03-11 13:18:12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@talalalyagout   </a:t>
                      </a: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من متي طالعين بالتلفاز. روعه. طافيني وايد!؟.  وناسه لا يوقف
قناة العداله 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😭😭</a:t>
                      </a: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خلصة!؟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🌿✋🏻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23993641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@talalalyagout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was asked by </a:t>
                      </a: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@Eng_BlackRose - 2018-03-11 19:01:42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@talalalyagout </a:t>
                      </a: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هل صحيح خبر السماح للسوريين بالتمليك في الكويت؟؟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09262675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@talalalyagout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was asked by </a:t>
                      </a: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@Eng_Albeloushi - 2018-03-11 20:49:29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@talalalyagout </a:t>
                      </a: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شلووون ٣٠ نفر ؟!!! و حق الكويتين لو المؤجر يشوف شخص زاد بالعايله يحقق معاه و يعارض و ما يرضى !! 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😳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46775794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@talalalyagout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was asked by </a:t>
                      </a: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@Najem5517 - 2018-03-11 23:58:22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@talalalyagout </a:t>
                      </a: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قبيلة حامد ؟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🤔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898696314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67928E0D-FF61-486A-AEF0-4EDBB4418E17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05/03/2018 - 11/03/2018</a:t>
            </a:r>
          </a:p>
        </p:txBody>
      </p:sp>
    </p:spTree>
    <p:extLst>
      <p:ext uri="{BB962C8B-B14F-4D97-AF65-F5344CB8AC3E}">
        <p14:creationId xmlns:p14="http://schemas.microsoft.com/office/powerpoint/2010/main" val="1536430342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1CFA549-212A-44C5-B05C-168EDB29A2E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Twitter Questions Table - 4 of 4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96561A60-457B-4DAF-BAEF-E63C9248E060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3878464623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4937760">
                  <a:extLst>
                    <a:ext uri="{9D8B030D-6E8A-4147-A177-3AD203B41FA5}">
                      <a16:colId xmlns:a16="http://schemas.microsoft.com/office/drawing/2014/main" val="1526802821"/>
                    </a:ext>
                  </a:extLst>
                </a:gridCol>
                <a:gridCol w="1645920">
                  <a:extLst>
                    <a:ext uri="{9D8B030D-6E8A-4147-A177-3AD203B41FA5}">
                      <a16:colId xmlns:a16="http://schemas.microsoft.com/office/drawing/2014/main" val="227774519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3322825402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2781847911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Question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Response Time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Retweets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98011832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@talalalyagout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was asked by </a:t>
                      </a: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@Night_Q8 - 2018-03-11 13:11:19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@talalalyagout </a:t>
                      </a: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ما يصير نص ونص ؟ 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🤪😛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55036804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@talalalyagout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was asked by </a:t>
                      </a: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@N_BUYABIS - 2018-03-11 12:50:23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@talalalyagout
</a:t>
                      </a: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وصلكم السلام بومشاري ؟
قاعد اتصل محد يرد 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😅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50223723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@talalalyagout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was asked by </a:t>
                      </a: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@Bader_ita - 2018-03-08 14:49:21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@talalalyagout </a:t>
                      </a: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كوني (بدون) لا أستطيع أن أضع صورة عرض.
يسأل السائل لماذا ؟
لان الجهاز المركزي مستقل ومستغل فهو يرتك… 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https://t.co/kdIOHbessy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78711522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E6DAD42E-190B-4242-86AC-355D56D275F9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05/03/2018 - 11/03/2018</a:t>
            </a:r>
          </a:p>
        </p:txBody>
      </p:sp>
    </p:spTree>
    <p:extLst>
      <p:ext uri="{BB962C8B-B14F-4D97-AF65-F5344CB8AC3E}">
        <p14:creationId xmlns:p14="http://schemas.microsoft.com/office/powerpoint/2010/main" val="93163571"/>
      </p:ext>
    </p:extLst>
  </p:cSld>
  <p:clrMapOvr>
    <a:masterClrMapping/>
  </p:clrMapOvr>
</p:sld>
</file>

<file path=ppt/theme/theme1.xml><?xml version="1.0" encoding="utf-8"?>
<a:theme xmlns:a="http://schemas.openxmlformats.org/drawingml/2006/main" name="quintly_templat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Presentation9" id="{77E0400C-7695-4C30-8023-BCE8CA7D95A2}" vid="{0F9F027B-7B08-491B-A6CB-03681FDC4E22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Default</Template>
  <TotalTime>1</TotalTime>
  <Words>458</Words>
  <Application>Microsoft Office PowerPoint</Application>
  <PresentationFormat>On-screen Show (4:3)</PresentationFormat>
  <Paragraphs>124</Paragraphs>
  <Slides>4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4</vt:i4>
      </vt:variant>
    </vt:vector>
  </HeadingPairs>
  <TitlesOfParts>
    <vt:vector size="7" baseType="lpstr">
      <vt:lpstr>Calibri</vt:lpstr>
      <vt:lpstr>Arial</vt:lpstr>
      <vt:lpstr>quintly_template</vt:lpstr>
      <vt:lpstr>Twitter Questions Table - 1 of 4</vt:lpstr>
      <vt:lpstr>Twitter Questions Table - 2 of 4</vt:lpstr>
      <vt:lpstr>Twitter Questions Table - 3 of 4</vt:lpstr>
      <vt:lpstr>Twitter Questions Table - 4 of 4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Twitter Questions Table - 1 of 4</dc:title>
  <dc:creator>Administrator</dc:creator>
  <cp:lastModifiedBy>Administrator</cp:lastModifiedBy>
  <cp:revision>1</cp:revision>
  <dcterms:created xsi:type="dcterms:W3CDTF">2018-03-12T10:11:07Z</dcterms:created>
  <dcterms:modified xsi:type="dcterms:W3CDTF">2018-03-12T10:12:18Z</dcterms:modified>
</cp:coreProperties>
</file>