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DD04-4E54-4BA5-B51D-ECEDCE2B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C2F8F-903C-449C-977F-ABF3C99212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572499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91152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201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7682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85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@alghanimhondakw (2), @CadillacKW (1), @FordAlghanim (3),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@YounisSafar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9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@Jouhrat_alsharq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@Fivezero_h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8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9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@noorarjed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6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@hxhdf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53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@Mhannaa__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2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@TheMadgash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@Tari33071421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28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8EBAA-CEC3-4C02-B668-D4DFFC575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283484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F53F-DA48-4E00-AF5C-C10162F6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8A640-C5EB-4694-BE27-08600FAD5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390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2300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9665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796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0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@RomanticLibrate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00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@HadeelAlRoumi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19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@hussanalali86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@SAHOOOOM82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3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@OUD1978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3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9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(1), @Mitsubishimulla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4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9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@MajiD_Fe9L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27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@Egyptianavocat1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56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39E22-011B-4D54-8E33-82BC220C4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376432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25F7A-3AB0-4691-A6E0-1B8868AA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C0E3C-26E8-4406-BDCD-8C9AA5BA1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92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9748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16832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633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5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@Teddy_ntuli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5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@AlqalaweF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99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@Orchidq81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03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@K130__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@92FYhjnnCfp3EM6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750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00C3D-CC7D-4EA3-BF50-D91AFEAE9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05/03/2018 - 11/03/2018</a:t>
            </a:r>
          </a:p>
        </p:txBody>
      </p:sp>
    </p:spTree>
    <p:extLst>
      <p:ext uri="{BB962C8B-B14F-4D97-AF65-F5344CB8AC3E}">
        <p14:creationId xmlns:p14="http://schemas.microsoft.com/office/powerpoint/2010/main" val="188777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2018-03-12T08:49:47Z</dcterms:created>
  <dcterms:modified xsi:type="dcterms:W3CDTF">2018-03-12T08:50:11Z</dcterms:modified>
</cp:coreProperties>
</file>