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MBC1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43103</c:v>
                </c:pt>
                <c:pt idx="1">
                  <c:v>43134</c:v>
                </c:pt>
                <c:pt idx="2">
                  <c:v>43162</c:v>
                </c:pt>
                <c:pt idx="3">
                  <c:v>43193</c:v>
                </c:pt>
                <c:pt idx="4">
                  <c:v>43223</c:v>
                </c:pt>
                <c:pt idx="5">
                  <c:v>43254</c:v>
                </c:pt>
                <c:pt idx="6">
                  <c:v>43284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0.30788845486110999</c:v>
                </c:pt>
                <c:pt idx="1">
                  <c:v>0.38618078561287</c:v>
                </c:pt>
                <c:pt idx="2">
                  <c:v>0.36920499026138998</c:v>
                </c:pt>
                <c:pt idx="3">
                  <c:v>0.36569965389379999</c:v>
                </c:pt>
                <c:pt idx="4">
                  <c:v>0.34564738350947999</c:v>
                </c:pt>
                <c:pt idx="5">
                  <c:v>0.41641293238652999</c:v>
                </c:pt>
                <c:pt idx="6">
                  <c:v>0.45661918676402002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37-4349-930A-0B054E0C00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Alordonalyoom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43103</c:v>
                </c:pt>
                <c:pt idx="1">
                  <c:v>43134</c:v>
                </c:pt>
                <c:pt idx="2">
                  <c:v>43162</c:v>
                </c:pt>
                <c:pt idx="3">
                  <c:v>43193</c:v>
                </c:pt>
                <c:pt idx="4">
                  <c:v>43223</c:v>
                </c:pt>
                <c:pt idx="5">
                  <c:v>43254</c:v>
                </c:pt>
                <c:pt idx="6">
                  <c:v>43284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1.1031101578060001</c:v>
                </c:pt>
                <c:pt idx="1">
                  <c:v>1.5456887407183</c:v>
                </c:pt>
                <c:pt idx="2">
                  <c:v>0.91031189374720001</c:v>
                </c:pt>
                <c:pt idx="3">
                  <c:v>1.2422360248447</c:v>
                </c:pt>
                <c:pt idx="4">
                  <c:v>1.1977797253871001</c:v>
                </c:pt>
                <c:pt idx="5">
                  <c:v>1.2846420323326</c:v>
                </c:pt>
                <c:pt idx="6">
                  <c:v>1.0830839390053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F37-4349-930A-0B054E0C00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Roya 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43103</c:v>
                </c:pt>
                <c:pt idx="1">
                  <c:v>43134</c:v>
                </c:pt>
                <c:pt idx="2">
                  <c:v>43162</c:v>
                </c:pt>
                <c:pt idx="3">
                  <c:v>43193</c:v>
                </c:pt>
                <c:pt idx="4">
                  <c:v>43223</c:v>
                </c:pt>
                <c:pt idx="5">
                  <c:v>43254</c:v>
                </c:pt>
                <c:pt idx="6">
                  <c:v>43284</c:v>
                </c:pt>
              </c:numCache>
            </c:num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9.1864103710325995E-2</c:v>
                </c:pt>
                <c:pt idx="1">
                  <c:v>0.10852792807680001</c:v>
                </c:pt>
                <c:pt idx="2">
                  <c:v>8.7665097022732993E-2</c:v>
                </c:pt>
                <c:pt idx="3">
                  <c:v>9.1154249036083004E-2</c:v>
                </c:pt>
                <c:pt idx="4">
                  <c:v>9.2407242055760994E-2</c:v>
                </c:pt>
                <c:pt idx="5">
                  <c:v>8.8762530199282E-2</c:v>
                </c:pt>
                <c:pt idx="6">
                  <c:v>8.1349060818424995E-2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F37-4349-930A-0B054E0C00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FactJo Amman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43103</c:v>
                </c:pt>
                <c:pt idx="1">
                  <c:v>43134</c:v>
                </c:pt>
                <c:pt idx="2">
                  <c:v>43162</c:v>
                </c:pt>
                <c:pt idx="3">
                  <c:v>43193</c:v>
                </c:pt>
                <c:pt idx="4">
                  <c:v>43223</c:v>
                </c:pt>
                <c:pt idx="5">
                  <c:v>43254</c:v>
                </c:pt>
                <c:pt idx="6">
                  <c:v>43284</c:v>
                </c:pt>
              </c:numCache>
            </c:numRef>
          </c:cat>
          <c:val>
            <c:numRef>
              <c:f>Sheet1!$E$2:$E$8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F37-4349-930A-0B054E0C00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837928"/>
        <c:axId val="160823800"/>
      </c:lineChart>
      <c:dateAx>
        <c:axId val="272837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823800"/>
        <c:crosses val="autoZero"/>
        <c:auto val="1"/>
        <c:lblOffset val="100"/>
        <c:baseTimeUnit val="months"/>
      </c:dateAx>
      <c:valAx>
        <c:axId val="16082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837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67B23-55BA-437E-9575-0A4EBD9AC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879457-36A5-4226-80AA-FEB0C1EE6F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79970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3D788-7022-488D-AEFE-E19C37841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01/03/2018 - 07/03/2018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539FB-8E4C-46D8-9F36-640EE4A81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5932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 Rate</dc:title>
  <dc:creator>Administrator</dc:creator>
  <cp:lastModifiedBy>Administrator</cp:lastModifiedBy>
  <cp:revision>1</cp:revision>
  <dcterms:created xsi:type="dcterms:W3CDTF">2018-03-08T08:29:18Z</dcterms:created>
  <dcterms:modified xsi:type="dcterms:W3CDTF">2018-03-08T08:29:22Z</dcterms:modified>
</cp:coreProperties>
</file>