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40E3-C6DF-4C90-940E-F7786A38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AB5B4-E8FE-4118-9345-32542ABBC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54216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33283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5638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861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0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47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1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@rula_samain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@Amer_gnder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6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@aliH_U0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95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1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4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@Ellena_HKJ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(10),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6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@SNOOPAL5AL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0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@w_wijdan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908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B041D-54E3-4A57-B4D7-71ACA54B6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01/03/2018 - 07/03/2018</a:t>
            </a:r>
          </a:p>
        </p:txBody>
      </p:sp>
    </p:spTree>
    <p:extLst>
      <p:ext uri="{BB962C8B-B14F-4D97-AF65-F5344CB8AC3E}">
        <p14:creationId xmlns:p14="http://schemas.microsoft.com/office/powerpoint/2010/main" val="264896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7725-1DF5-4B9A-B3C5-9406A58B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4BAD3-D058-4C0A-865D-977307600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209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7221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67839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5993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6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93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@5IdThZKPl4iH43D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@farisalahmad2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97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@Bb28854515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@Abdul_Wahab_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4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@MoaSalem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@esam1234567890e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99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@mazen81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38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@FahadBin_b_ds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410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9CC13-4B89-4C6F-AF5E-72D42DC6E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01/03/2018 - 07/03/2018</a:t>
            </a:r>
          </a:p>
        </p:txBody>
      </p:sp>
    </p:spTree>
    <p:extLst>
      <p:ext uri="{BB962C8B-B14F-4D97-AF65-F5344CB8AC3E}">
        <p14:creationId xmlns:p14="http://schemas.microsoft.com/office/powerpoint/2010/main" val="328433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5E4A-554F-42DE-A529-F1FE33E0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3E162-3F60-4016-8978-741E20062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731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339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9293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865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1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@SufianHazaymeh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(2), 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44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@rolaadwan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49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3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@rowan_roro0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18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@Alfaisal90_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1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6F52B-BBA2-403A-A8B2-0203E70DB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01/03/2018 - 07/03/2018</a:t>
            </a:r>
          </a:p>
        </p:txBody>
      </p:sp>
    </p:spTree>
    <p:extLst>
      <p:ext uri="{BB962C8B-B14F-4D97-AF65-F5344CB8AC3E}">
        <p14:creationId xmlns:p14="http://schemas.microsoft.com/office/powerpoint/2010/main" val="2877708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2018-03-08T08:20:12Z</dcterms:created>
  <dcterms:modified xsi:type="dcterms:W3CDTF">2018-03-08T08:20:36Z</dcterms:modified>
</cp:coreProperties>
</file>