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15875-1E5D-440F-8646-3F30B717A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8EF8BA-5D31-4E10-BE8C-D413379BFC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4569035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137288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357485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07019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096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@m_joharhayat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896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75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@princesses_yoyo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(13), @RefreshMFM (2), @MarinaFM (14), @Fm888kw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552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@glazoghbi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(2), @MarinaFM (3), @Fm888kw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165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(15),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198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(6), @MarinaFM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41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@MIMO_3000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13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761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@bent__ali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40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(3), @MarinaFM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034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179EB-8F99-4E21-96B2-13E0053FB8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28/02/2018 - 06/03/2018</a:t>
            </a:r>
          </a:p>
        </p:txBody>
      </p:sp>
    </p:spTree>
    <p:extLst>
      <p:ext uri="{BB962C8B-B14F-4D97-AF65-F5344CB8AC3E}">
        <p14:creationId xmlns:p14="http://schemas.microsoft.com/office/powerpoint/2010/main" val="4089302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AF963-27D9-4676-A77C-C016DC297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D86660-84D4-42A0-B29E-3DA6F6242B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3056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702784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635758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64309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509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@Nermoselim5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871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26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@sara_sara17179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10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@Ma_USHERY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38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@DalalAlslami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@RefreshMFM (5),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67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@letters60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@RefreshMFM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574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@q8soso89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300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@RitajAshkanani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(6), @RefreshMFM (2),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112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@3bood_tarabay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@RefreshMFM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995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@RpXvTKuSMqaoChi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(6),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769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28640-5F5E-42D8-A7B3-48192C960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28/02/2018 - 06/03/2018</a:t>
            </a:r>
          </a:p>
        </p:txBody>
      </p:sp>
    </p:spTree>
    <p:extLst>
      <p:ext uri="{BB962C8B-B14F-4D97-AF65-F5344CB8AC3E}">
        <p14:creationId xmlns:p14="http://schemas.microsoft.com/office/powerpoint/2010/main" val="3091241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04CF7-7F2E-47A6-AB54-A2F35327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274901-C2BC-4BEC-90AB-83F058708C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6915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443479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912116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46528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97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@Dalaleek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40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@7722_sasa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696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@eman23295697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(4),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13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@Engisraa82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(6),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033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@rubz_kwt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(3), @RefreshMFM (3),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914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50289-8988-4D66-A2E5-54239A80CE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28/02/2018 - 06/03/2018</a:t>
            </a:r>
          </a:p>
        </p:txBody>
      </p:sp>
    </p:spTree>
    <p:extLst>
      <p:ext uri="{BB962C8B-B14F-4D97-AF65-F5344CB8AC3E}">
        <p14:creationId xmlns:p14="http://schemas.microsoft.com/office/powerpoint/2010/main" val="40189118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2018-03-07T10:15:26Z</dcterms:created>
  <dcterms:modified xsi:type="dcterms:W3CDTF">2018-03-07T10:15:50Z</dcterms:modified>
</cp:coreProperties>
</file>