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CF032-2131-4A65-BC7A-2925A0256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47DFC8-A431-4F20-8EDF-B9A75FBF7E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9391151"/>
              </p:ext>
            </p:extLst>
          </p:nvPr>
        </p:nvGraphicFramePr>
        <p:xfrm>
          <a:off x="457200" y="1731963"/>
          <a:ext cx="8229600" cy="414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237194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63022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1256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820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(121), @AlraiMediaGroup (99), @alqabas (164), @AlAnba_News_KW (98)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793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(96), @AlraiMediaGroup (86)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99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@AKhoelad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(37), @AlraiMediaGroup (23), @alqabas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200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29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@AlraiMediaGroup (26), @aljarida (5), @alqabas (16), @AlAnba_News_KW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06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(48), @AlraiMediaGroup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859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18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@AlraiMediaGroup (16), @aljarida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92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(24), @aljarida (3),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799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C2944-BC2F-46CD-BAE4-EB6D242B27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2962500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5E9E-2D6C-4C77-B845-F97E5B2D3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2AA3DB-297F-4DBA-A3B7-F25248A12D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5167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37586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883028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04379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812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@Alotaibi98Talal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661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@LetGoq8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(4), @aljarida (17), @alqabas (4),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981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(3), @aljarida (6), @alqabas (14),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586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(7), @aljarida (7), @alqabas (7),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745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@amera5718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(9), @alqabas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974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@GhareebFares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(6), @alqabas (6),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457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(6), @alqabas (9),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22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@boomaarym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(5), @aljarida (8), @alqabas (8),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541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@sewarbelal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(8), @alqabas (8),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931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2DFA6-C38A-4300-90B8-2A57042C19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215991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7D93B-56D3-471A-9094-EF0B665F2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250528-92E6-434A-892A-24F92AD180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7551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023511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47092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71609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66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@om_yousef_1970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(11), @alqabas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397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@Aboazizz2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(6), @alqabas (7),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31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(7), @aljarida (1), @alqabas (1),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14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39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(11), @aljarida (2), @alqabas (12),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10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@aljahra_hosptia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(5), @aljarida (2), @alqabas (12),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457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@safeer_bayan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(5), @aljarida (4), @alqabas (8),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870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42DEC-81B5-44BB-A12E-53EE8607A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28/02/2018 - 06/03/2018</a:t>
            </a:r>
          </a:p>
        </p:txBody>
      </p:sp>
    </p:spTree>
    <p:extLst>
      <p:ext uri="{BB962C8B-B14F-4D97-AF65-F5344CB8AC3E}">
        <p14:creationId xmlns:p14="http://schemas.microsoft.com/office/powerpoint/2010/main" val="38490813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2018-03-07T09:13:38Z</dcterms:created>
  <dcterms:modified xsi:type="dcterms:W3CDTF">2018-03-07T09:14:03Z</dcterms:modified>
</cp:coreProperties>
</file>