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1A9D4-04E8-4B7B-BE5A-74CD1E9E0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571883-1368-43E8-90B4-EFF4E819F4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7192873"/>
              </p:ext>
            </p:extLst>
          </p:nvPr>
        </p:nvGraphicFramePr>
        <p:xfrm>
          <a:off x="457200" y="1731963"/>
          <a:ext cx="8229600" cy="40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9537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6739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93263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62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62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@ReflexologyHea1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06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@alfdly12345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(10), @Gulf_Bank (3), @warbabank (3),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01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@LG_RuN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(6), @Gulf_Bank (3), @Bankboubyan (1), @warbabank (3),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08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@alalajmi998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(7), @ALTijariCBK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9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@YousefHamed8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49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@al7mn87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68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@bu7mood84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@Abk_kuwait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3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@2lmaas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839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F8A5A-D639-4FC6-8911-4586A030B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27/02/2018 - 05/03/2018</a:t>
            </a:r>
          </a:p>
        </p:txBody>
      </p:sp>
    </p:spTree>
    <p:extLst>
      <p:ext uri="{BB962C8B-B14F-4D97-AF65-F5344CB8AC3E}">
        <p14:creationId xmlns:p14="http://schemas.microsoft.com/office/powerpoint/2010/main" val="1707509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73123-2348-42DD-8488-9F3EF081B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DB434C-E374-4064-94B9-8F685B6BE9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7546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693199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1775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59210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81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(3), @Bankboubyan (1), @warbabank (2),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4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@RpXvTKuSMqaoChi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@NBKPage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3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@GhanimaMattar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@Abk_kuwait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71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4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(3), @Gulf_Bank (1),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8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@BOURSAKOWAIT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@alDawliBank (1), @NBKPage (3), @Gulf_Bank (1), @Bankboubyan (1), @warbabank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269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@Ninja_Foxxy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(5), @Bankboubyan (3),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159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@raEPvYpBUkZ1fVy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@warbabank (2),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6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E018E-6B0D-4F7D-8C1F-CCCCAFDAC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27/02/2018 - 05/03/2018</a:t>
            </a:r>
          </a:p>
        </p:txBody>
      </p:sp>
    </p:spTree>
    <p:extLst>
      <p:ext uri="{BB962C8B-B14F-4D97-AF65-F5344CB8AC3E}">
        <p14:creationId xmlns:p14="http://schemas.microsoft.com/office/powerpoint/2010/main" val="420421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CC335-FDD6-42FA-8782-5EA192471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526124-7AD9-4CA5-B620-DB81A574CF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7566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030041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010274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1507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52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@Gulf_Bank (1),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14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@A25x_z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@Gulf_Bank (1), @Bankboubyan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31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@Aziiz266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32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@UmKADI1977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@alDawliBank (1), @NBKPage (2), @Gulf_Bank (1), @Bankboubyan (1), @warbabank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16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@Q8_____Q_81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@warbabank (2),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99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@miss_52x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90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@jaber_1972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@alDawliBank (1), @NBKPage (2), @Gulf_Bank (1), @Bankboubyan (1), @warbabank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64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68835-37D7-4AC4-A846-CCD6A99DC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27/02/2018 - 05/03/2018</a:t>
            </a:r>
          </a:p>
        </p:txBody>
      </p:sp>
    </p:spTree>
    <p:extLst>
      <p:ext uri="{BB962C8B-B14F-4D97-AF65-F5344CB8AC3E}">
        <p14:creationId xmlns:p14="http://schemas.microsoft.com/office/powerpoint/2010/main" val="226656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C1A3C-0FCC-48D2-9FAF-3D729EB3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90C4A3-0DD2-4C94-9B3C-B8524FCB0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8166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78754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60007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2500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0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@al_jbali90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(3),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225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9B452-92D7-4B4F-896C-DF0CB9128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27/02/2018 - 05/03/2018</a:t>
            </a:r>
          </a:p>
        </p:txBody>
      </p:sp>
    </p:spTree>
    <p:extLst>
      <p:ext uri="{BB962C8B-B14F-4D97-AF65-F5344CB8AC3E}">
        <p14:creationId xmlns:p14="http://schemas.microsoft.com/office/powerpoint/2010/main" val="5855715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633</Words>
  <Application>Microsoft Office PowerPoint</Application>
  <PresentationFormat>On-screen Show (4:3)</PresentationFormat>
  <Paragraphs>95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Twitter Key Influencers - 1 of 4</vt:lpstr>
      <vt:lpstr>Twitter Key Influencers - 2 of 4</vt:lpstr>
      <vt:lpstr>Twitter Key Influencers - 3 of 4</vt:lpstr>
      <vt:lpstr>Twitter Key Influencers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4</dc:title>
  <dc:creator>Administrator</dc:creator>
  <cp:lastModifiedBy>Administrator</cp:lastModifiedBy>
  <cp:revision>1</cp:revision>
  <dcterms:created xsi:type="dcterms:W3CDTF">2018-03-06T09:05:39Z</dcterms:created>
  <dcterms:modified xsi:type="dcterms:W3CDTF">2018-03-06T09:06:05Z</dcterms:modified>
</cp:coreProperties>
</file>