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36844-A588-438B-8AE0-249AA0F26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3D69B-B25F-4F71-A1EB-F210B7E4F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91029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61966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5081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2920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0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@SalehALDakheeL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31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@khma21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6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@Kenzzo_habeeb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8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@skreeeq8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83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6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@Maf6om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37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@xll_65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5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@b09al7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5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@fahad_aljble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242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287E4-21B8-4560-89A4-06948ABD1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26/02/2018 - 04/03/2018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186961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90C48-0044-4A13-AE37-055360720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9652D-4C2D-412E-871F-FCB9CA69F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154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05148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29828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8317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7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3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@YousefFaisal111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2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@alnassar01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65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@HassanMeshari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@Silent1219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71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@OUD1978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94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0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@CADILLAC_NEWSS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@4P7DpzT9jq2QiSY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4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@IUDu3Fb2SXM6Pve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1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0A51C-9976-4748-ABB7-7481B8CB1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26/02/2018 - 04/03/2018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101477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F651-4D31-4AB7-AEAF-7325153E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BDB8A-2CCA-4D8D-8A92-416BDAA88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18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144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82506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540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24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@tallinn_sa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21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@Walid1312017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33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@khlooud_sami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2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@RoSy5515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59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4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A74EB-0356-4B11-A1B0-BF3289D6A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26/02/2018 - 04/03/2018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3520256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2018-03-05T09:18:09Z</dcterms:created>
  <dcterms:modified xsi:type="dcterms:W3CDTF">2018-03-05T09:18:33Z</dcterms:modified>
</cp:coreProperties>
</file>