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A0B-4B5C-880E-9B31711A6A4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A0B-4B5C-880E-9B31711A6A4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8A0B-4B5C-880E-9B31711A6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340008"/>
        <c:axId val="275339352"/>
      </c:barChart>
      <c:catAx>
        <c:axId val="27534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9352"/>
        <c:crosses val="autoZero"/>
        <c:auto val="1"/>
        <c:lblAlgn val="ctr"/>
        <c:lblOffset val="100"/>
        <c:noMultiLvlLbl val="0"/>
      </c:catAx>
      <c:valAx>
        <c:axId val="27533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4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89B84-8B16-444A-96FF-ECD7F46C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A3A53-2F5C-45F0-A5BA-39C51DFBF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710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9D334-1ED5-4D0B-AED1-DF650050C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01/02/2018 - 28/02/2018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77D8C-83B9-47DC-A81E-ECA2D520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2406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2018-03-02T13:52:09Z</dcterms:created>
  <dcterms:modified xsi:type="dcterms:W3CDTF">2018-03-02T13:52:12Z</dcterms:modified>
</cp:coreProperties>
</file>