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72582-31B7-43A8-8EC6-D490D485E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5915BF-3811-474B-BEC8-8A73DA8342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1818812"/>
              </p:ext>
            </p:extLst>
          </p:nvPr>
        </p:nvGraphicFramePr>
        <p:xfrm>
          <a:off x="457200" y="1731963"/>
          <a:ext cx="8229600" cy="278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034942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7153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8727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2021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5516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6777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95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0884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502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5420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84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7188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63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Television </a:t>
                      </a:r>
                      <a:r>
                        <a:rPr lang="ar-AE" sz="1000"/>
                        <a:t>تلفزيون 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3043946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16.8786%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36.4767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15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التلفزيون العربي - </a:t>
                      </a:r>
                      <a:r>
                        <a:rPr lang="en-US" sz="1000"/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21.6414%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35.8055%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32.2210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96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AlrayyanTV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13.2986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649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Arabic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19792017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11.1565%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70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219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8555E7-B75F-4E58-8083-979B595A1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01/02/2018 - 28/02/2018</a:t>
            </a:r>
          </a:p>
        </p:txBody>
      </p:sp>
    </p:spTree>
    <p:extLst>
      <p:ext uri="{BB962C8B-B14F-4D97-AF65-F5344CB8AC3E}">
        <p14:creationId xmlns:p14="http://schemas.microsoft.com/office/powerpoint/2010/main" val="35715731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2018-03-02T08:32:52Z</dcterms:created>
  <dcterms:modified xsi:type="dcterms:W3CDTF">2018-03-02T08:33:06Z</dcterms:modified>
</cp:coreProperties>
</file>