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30AB-8088-400F-AF5E-987B07A8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913465-09E8-4F80-A65D-F2C63E1682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0537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03754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3172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2543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9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47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@jojo_m_k_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10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08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09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@Sauds6661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0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@Moshrega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32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@smeh34436666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8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@ce2e_rk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28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@meezo_86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(1), @RoyaTV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66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@HOMISTAR2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98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DB837-999E-4645-AD07-DF47E9E89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424107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7F39-897A-4A46-9725-FCAE544F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8698B-B698-4BBF-8E7B-BD2DFE61F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040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68043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10351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075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69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8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@SNOOPAL5AL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94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@SMoaiqel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5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@Urc1L8VyZQylqoP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7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@abdlhbnahmad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2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6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@manman294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1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@Thevoice_events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40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@MalekbanihaniM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@SahandElissa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7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8F062-9A87-435A-B03B-FA3FAB790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311820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B6E28-A594-4356-8CCE-0B1BBE43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11191-4D1F-434F-9AB6-E7A005A1C2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508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38973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54726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373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3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@xBiKCb9WCz39OcB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2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@rashedalshomely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9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@esam1234567890e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9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@mr47gb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2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@umsalman78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84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5E8B6-CDA2-4408-AB83-9722557BB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3859436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2018-03-01T08:39:36Z</dcterms:created>
  <dcterms:modified xsi:type="dcterms:W3CDTF">2018-03-01T08:39:58Z</dcterms:modified>
</cp:coreProperties>
</file>