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D130F-876A-4E5C-8F36-EDC6AD989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F3AC62-08BA-4BA6-A1C2-710E575C1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618438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026287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4580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1175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33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(37), @MarinaFM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0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@abozamel6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6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(30),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65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@fo6aami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@DewaniyaMFM (3), @RefreshMFM (21), 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428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@Naji11063119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7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32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@MariamAlSabah_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7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@RitajAshkanani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3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@3bood_tarabay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@RefreshMFM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0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@Engisraa82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96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47CD0-54D7-483C-A1E5-F629D029F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607939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18196-F6BC-459C-A3E4-07166C93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24F1E2-E50C-497C-81CA-89C83BA0C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545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1224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7093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0010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03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@fansmemo1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19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(7), 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95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@Amjad177a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6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@bobobobofa1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9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@CyQauLd6uByAVY7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43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@1jhHxmfJykpdCze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1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@h_alebadie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01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75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59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354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CB7AD-1841-4BDD-BD0D-827EC0E79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3012481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C4252-1059-4E8F-9A3B-D17CDAE0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C0C74-43C3-40FD-A100-1653EA7070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619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14613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0324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88786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77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@SBof10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93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@AmthalAlshemeri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5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@Aaicha669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67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53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@Hu4dH3C4E3iLROH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(3),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130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17107-A15B-43DD-BED9-88E5A6DAD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21/02/2018 - 27/02/2018</a:t>
            </a:r>
          </a:p>
        </p:txBody>
      </p:sp>
    </p:spTree>
    <p:extLst>
      <p:ext uri="{BB962C8B-B14F-4D97-AF65-F5344CB8AC3E}">
        <p14:creationId xmlns:p14="http://schemas.microsoft.com/office/powerpoint/2010/main" val="93787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2018-02-28T09:12:42Z</dcterms:created>
  <dcterms:modified xsi:type="dcterms:W3CDTF">2018-02-28T09:13:05Z</dcterms:modified>
</cp:coreProperties>
</file>