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75C75-5640-4277-92DB-F168E66E2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7375B3-1ECF-4709-A178-745D7C459B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6241567"/>
              </p:ext>
            </p:extLst>
          </p:nvPr>
        </p:nvGraphicFramePr>
        <p:xfrm>
          <a:off x="457200" y="1731963"/>
          <a:ext cx="8229600" cy="414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55334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84520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53133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650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(106), @AlraiMediaGroup (88), @alqabas (144), @AlAnba_News_KW (86)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110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@AKhoelad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(44), @AlraiMediaGroup (36), @alqabas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754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(55), @AlraiMediaGroup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968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784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(18), @aljarida (5), @alqabas (32), @AlAnba_News_KW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384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(56), @AlraiMediaGroup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000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@om_yousef_1970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@AlraiMediaGroup (25), @aljarida (1), @alqabas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534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@UjMfex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358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@7Nmals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(14), @aljarida (7), @alqabas (5), @AlAnba_News_KW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5880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5BD250-AF3B-4A58-ABAE-BC368A22E4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21/02/2018 - 27/02/2018</a:t>
            </a:r>
          </a:p>
        </p:txBody>
      </p:sp>
    </p:spTree>
    <p:extLst>
      <p:ext uri="{BB962C8B-B14F-4D97-AF65-F5344CB8AC3E}">
        <p14:creationId xmlns:p14="http://schemas.microsoft.com/office/powerpoint/2010/main" val="1317420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0A55A-E56F-4EF2-867B-04EAEDE2D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C195D8-4EF7-423B-9E45-11100C4286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98565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763158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970111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1617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185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@saifsaad80901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(8), @aljarida (8), @alqabas (7), @AlAnba_News_KW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869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@RpXvTKuSMqaoChi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(33),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07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@aa11001974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268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@alsahaaafa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84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@0TsB6oGcmRN3MuR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(30), @AlraiMediaGroup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504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(11), @AlraiMediaGroup (7), @alqabas (11), @AlAnba_News_KW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553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@sparklingstar26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(27), @AlraiMediaGroup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474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@juvekuwait77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994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@1Salman1977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(11), @aljarida (8),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726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@flowerdede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(7), @alqabas (6), @AlAnba_News_KW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1878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7416E3-5A32-440E-A6AF-CC4B57725D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21/02/2018 - 27/02/2018</a:t>
            </a:r>
          </a:p>
        </p:txBody>
      </p:sp>
    </p:spTree>
    <p:extLst>
      <p:ext uri="{BB962C8B-B14F-4D97-AF65-F5344CB8AC3E}">
        <p14:creationId xmlns:p14="http://schemas.microsoft.com/office/powerpoint/2010/main" val="4200407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25243-5993-44A6-A378-6A13833F5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C97E3D-8919-4718-A5A0-4A3334D820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76786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6724201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671564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03950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726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@elbasiony_osama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(12), @aljarida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588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@aaaaaaa48517879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(6), @aljarida (10), @alqabas (11),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701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@Alotaibi98Talal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955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@mnjdalajmi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(13), @AlraiMediaGroup (3), @aljarida (9),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791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@rachidof20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340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@oKBDNdOLu2f9GQB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219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6667F1-E637-4A6C-B19C-D2059E9BDC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21/02/2018 - 27/02/2018</a:t>
            </a:r>
          </a:p>
        </p:txBody>
      </p:sp>
    </p:spTree>
    <p:extLst>
      <p:ext uri="{BB962C8B-B14F-4D97-AF65-F5344CB8AC3E}">
        <p14:creationId xmlns:p14="http://schemas.microsoft.com/office/powerpoint/2010/main" val="32700856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502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2018-02-28T08:21:41Z</dcterms:created>
  <dcterms:modified xsi:type="dcterms:W3CDTF">2018-02-28T08:22:04Z</dcterms:modified>
</cp:coreProperties>
</file>