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4C05E-6DA4-4EC5-B6E6-596898E83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C81D5-B4E0-4ED5-AFE1-CC263E00F2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0799081"/>
              </p:ext>
            </p:extLst>
          </p:nvPr>
        </p:nvGraphicFramePr>
        <p:xfrm>
          <a:off x="457200" y="1731963"/>
          <a:ext cx="8229600" cy="4155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242019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820553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86690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1448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@Ab3zphFaIFmMGxv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(74), @Gulf_Bank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58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(79)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89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@nawaf8580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4944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@W8ckmgg9V4Dc2Wu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(12), @NBKPage (2), 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42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(16), @Gulf_Bank (2), @ALTijariCBK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844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@RJN19451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352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(1), @Gulf_Bank (1), @Bankboubyan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39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@ma6rh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743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@HBAlsayegh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91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@mm13qq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41699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19A50E-D57A-4F1A-8882-214AAD240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20/02/2018 - 26/02/2018</a:t>
            </a:r>
          </a:p>
        </p:txBody>
      </p:sp>
    </p:spTree>
    <p:extLst>
      <p:ext uri="{BB962C8B-B14F-4D97-AF65-F5344CB8AC3E}">
        <p14:creationId xmlns:p14="http://schemas.microsoft.com/office/powerpoint/2010/main" val="2102270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C968DB-83AE-4289-9BA9-E8B9BAB08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E9BD072-42FE-47D3-88F4-37E5DBB7E0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5859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0970603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22933543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87955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181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@waleed6744493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(7), @Bankboubyan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7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(3), @alDawliBank (1), @NBKPage (5), @Bankboubyan (1),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40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@fansmemo1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(4), @Gulf_Bank (1), @Bankboubyan (4),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8965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@Reema_q88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34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@bdr_alm85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@Gulf_Bank (6), @Bankboubyan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2644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@M_Mg200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4424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@bicadlly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@warbabank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887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(7),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356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@RpXvTKuSMqaoChi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30492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B46B10-0371-4A1C-B467-D09B4FF2E0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20/02/2018 - 26/02/2018</a:t>
            </a:r>
          </a:p>
        </p:txBody>
      </p:sp>
    </p:spTree>
    <p:extLst>
      <p:ext uri="{BB962C8B-B14F-4D97-AF65-F5344CB8AC3E}">
        <p14:creationId xmlns:p14="http://schemas.microsoft.com/office/powerpoint/2010/main" val="316519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6B4FA6-0AAA-4237-A62F-BB6EAEF0A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3FB4EE-3846-4822-AFE6-1B75CE04A6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9478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0487449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4668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514690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395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@kuOI5c3MvA2bfmG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06557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@chaneel909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908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@faa227_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201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@thepersian_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@Abk_kuwait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32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@Ragal_a3mal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@NBKPage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871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@Em7aisen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9614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C05BE-1731-4D2A-B9A0-D5E93FA66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20/02/2018 - 26/02/2018</a:t>
            </a:r>
          </a:p>
        </p:txBody>
      </p:sp>
    </p:spTree>
    <p:extLst>
      <p:ext uri="{BB962C8B-B14F-4D97-AF65-F5344CB8AC3E}">
        <p14:creationId xmlns:p14="http://schemas.microsoft.com/office/powerpoint/2010/main" val="7155950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387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2018-02-27T09:42:20Z</dcterms:created>
  <dcterms:modified xsi:type="dcterms:W3CDTF">2018-02-27T09:42:49Z</dcterms:modified>
</cp:coreProperties>
</file>