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0B67-23A2-430D-BE90-B688D5599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C1290D-5718-4512-BDED-D93EEFBC3A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754972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660702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708127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76137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241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@BasemLAsuhail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52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2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@AL__TUWAITAN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87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@Mitsubishimulla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350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@saif_ku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31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661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@ProfMohammedq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49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@fcbarcalona123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10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@M3boch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28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@AbadiLoord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345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C5A35-69B3-442A-8565-0849B1150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19/02/2018 - 25/02/2018</a:t>
            </a:r>
          </a:p>
        </p:txBody>
      </p:sp>
    </p:spTree>
    <p:extLst>
      <p:ext uri="{BB962C8B-B14F-4D97-AF65-F5344CB8AC3E}">
        <p14:creationId xmlns:p14="http://schemas.microsoft.com/office/powerpoint/2010/main" val="1607047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B38EC-D256-4EFA-A368-2D16AD8C2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493AF1-4A9E-4671-88AC-C7DEA3952A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6320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051081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587819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0569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58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@iNx4f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489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@fansmemo1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93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@Rajabab10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997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@RoSy5515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919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@c41910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5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@Mashour_1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05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@shedox89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32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@B0Essa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74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@khq807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005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@i0_qk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039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F9E66-514D-49A3-B4C8-515C8539D7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19/02/2018 - 25/02/2018</a:t>
            </a:r>
          </a:p>
        </p:txBody>
      </p:sp>
    </p:spTree>
    <p:extLst>
      <p:ext uri="{BB962C8B-B14F-4D97-AF65-F5344CB8AC3E}">
        <p14:creationId xmlns:p14="http://schemas.microsoft.com/office/powerpoint/2010/main" val="1270838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E3AE1-AB39-456E-B623-FF891F488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7E060D-CBF9-42CD-9153-3512099234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8323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028507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135781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70175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07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04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@eRnML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37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@4P7DpzT9jq2QiSY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893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@al_dfera2017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40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@fhh717144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209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E09CD-8C10-4DE3-9921-711A70EDC0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19/02/2018 - 25/02/2018</a:t>
            </a:r>
          </a:p>
        </p:txBody>
      </p:sp>
    </p:spTree>
    <p:extLst>
      <p:ext uri="{BB962C8B-B14F-4D97-AF65-F5344CB8AC3E}">
        <p14:creationId xmlns:p14="http://schemas.microsoft.com/office/powerpoint/2010/main" val="22690741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2018-02-26T08:49:26Z</dcterms:created>
  <dcterms:modified xsi:type="dcterms:W3CDTF">2018-02-26T08:49:55Z</dcterms:modified>
</cp:coreProperties>
</file>