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FCE23-34A6-4312-8912-237E80853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145E0A-AE54-4DE1-974E-577A75BED1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5511023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751248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952277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34696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641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@mbc1_4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216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@shoojie1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732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@tarboosh11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1509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@SahandElissa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025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@Mh_Khawla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921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@falconhamada_90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3476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@julianatourjman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418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@abdlhbnahmad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469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@Mohammedgg111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930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@cgSzI89TFAd0t6Y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927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2EC35B-D166-4E47-8D6F-9C19450360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15/02/2018 - 21/02/2018</a:t>
            </a:r>
          </a:p>
        </p:txBody>
      </p:sp>
    </p:spTree>
    <p:extLst>
      <p:ext uri="{BB962C8B-B14F-4D97-AF65-F5344CB8AC3E}">
        <p14:creationId xmlns:p14="http://schemas.microsoft.com/office/powerpoint/2010/main" val="7174305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D1A04-8647-4F58-AAAC-FDA9B63DD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5368CF-F16C-4DE8-A159-C26A960629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64603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223098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486693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27671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596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@KofeKofi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058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@anjil_22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287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@IZ2l4bzVdvnBBd4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017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@altagaa1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075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@ahlamnaji16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365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@gnsyymhrom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022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@ipPPWrW3eDdRGkX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723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@GhassanHalawa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952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@Rosemarry0009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651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@Salma_MMMT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0800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45997-C9C8-436F-926B-7DEDDAE62D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15/02/2018 - 21/02/2018</a:t>
            </a:r>
          </a:p>
        </p:txBody>
      </p:sp>
    </p:spTree>
    <p:extLst>
      <p:ext uri="{BB962C8B-B14F-4D97-AF65-F5344CB8AC3E}">
        <p14:creationId xmlns:p14="http://schemas.microsoft.com/office/powerpoint/2010/main" val="649829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14D82-75B8-49D6-9667-D5F311FD4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28D891-D996-4742-BB11-F082244272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5338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119477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668507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07846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353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@IbrahimMdhe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(1), @RoyaTV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048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@Alordonalyoom (1), @RoyaTV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606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@AbeerAbuTouq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167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@nnos_smh12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@mbc1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27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@Noortamimi19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@RoyaTV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7603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B26EBE-12C7-43EA-BEF7-B755B13FEF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15/02/2018 - 21/02/2018</a:t>
            </a:r>
          </a:p>
        </p:txBody>
      </p:sp>
    </p:spTree>
    <p:extLst>
      <p:ext uri="{BB962C8B-B14F-4D97-AF65-F5344CB8AC3E}">
        <p14:creationId xmlns:p14="http://schemas.microsoft.com/office/powerpoint/2010/main" val="8690493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2018-02-22T08:02:35Z</dcterms:created>
  <dcterms:modified xsi:type="dcterms:W3CDTF">2018-02-22T08:03:04Z</dcterms:modified>
</cp:coreProperties>
</file>