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AF954-1297-42AE-818F-127C98F75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1D4EB1-A8DF-4466-A81D-8E73E78081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1241460"/>
              </p:ext>
            </p:extLst>
          </p:nvPr>
        </p:nvGraphicFramePr>
        <p:xfrm>
          <a:off x="457200" y="1731963"/>
          <a:ext cx="8188452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47305765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89031069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95690351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80879739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54910579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64670142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99260130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51817177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1669131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6653873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0374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mbc1 (MBC1)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1768372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75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royatv (Roya)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899582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0.2325%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997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alordonalyoom (</a:t>
                      </a:r>
                      <a:r>
                        <a:rPr lang="ar-AE" sz="1000"/>
                        <a:t>الأردن اليوم)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0.3357%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86388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8AA29F-02A7-498F-A459-1A7F76D6BF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15/02/2018 - 21/02/2018</a:t>
            </a:r>
          </a:p>
        </p:txBody>
      </p:sp>
    </p:spTree>
    <p:extLst>
      <p:ext uri="{BB962C8B-B14F-4D97-AF65-F5344CB8AC3E}">
        <p14:creationId xmlns:p14="http://schemas.microsoft.com/office/powerpoint/2010/main" val="18840851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57</Words>
  <Application>Microsoft Office PowerPoint</Application>
  <PresentationFormat>On-screen Show (4:3)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2018-02-22T07:33:17Z</dcterms:created>
  <dcterms:modified xsi:type="dcterms:W3CDTF">2018-02-22T07:33:26Z</dcterms:modified>
</cp:coreProperties>
</file>