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C5394-D9EA-4E3D-BBC4-24F45BD9B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6C2B0D-3A94-4ADD-9BFB-53680315C8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045928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804982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97327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207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01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@fo6aami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(30), 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499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729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(8), @MarinaFM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75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@rayyan66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18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@zezwhh_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@RefreshMFM (8),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78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@sinDrellasossa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561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@GogoAg1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70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@RaNaRaNoOcH22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547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@asmaamostafa755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302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86EA7-33D1-4229-8A1E-37405D752A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14/02/2018 - 20/02/2018</a:t>
            </a:r>
          </a:p>
        </p:txBody>
      </p:sp>
    </p:spTree>
    <p:extLst>
      <p:ext uri="{BB962C8B-B14F-4D97-AF65-F5344CB8AC3E}">
        <p14:creationId xmlns:p14="http://schemas.microsoft.com/office/powerpoint/2010/main" val="2877034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859B0-AA17-4FD0-BE27-CF8C8264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13E93C-9B11-43FB-8796-056A25A63A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744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391057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583681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88775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92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681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@EbadiHawra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18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@ayoosh_669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25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@fayadh_888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(9), @MarinaFM (4), @Fm888kw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27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@ririmesh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78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@Mahaod6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0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@angham_world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35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@q8soso89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446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907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@Engisraa82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376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062E4-46DE-416B-A0D1-EC51C0EAD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14/02/2018 - 20/02/2018</a:t>
            </a:r>
          </a:p>
        </p:txBody>
      </p:sp>
    </p:spTree>
    <p:extLst>
      <p:ext uri="{BB962C8B-B14F-4D97-AF65-F5344CB8AC3E}">
        <p14:creationId xmlns:p14="http://schemas.microsoft.com/office/powerpoint/2010/main" val="3680159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8D8BF-0F47-4B4D-8D8A-D227F2121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61AB9B-F053-43F5-818E-21C256EC26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8651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451266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940892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9896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73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27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@krS6YVKbY0SoaSy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@DewaniyaMFM (2), @Fm888kw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19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@MohammedElbob1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4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@Sabaalqloub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93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@taibah1999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677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217C6-5001-4AE2-BE66-F72590848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14/02/2018 - 20/02/2018</a:t>
            </a:r>
          </a:p>
        </p:txBody>
      </p:sp>
    </p:spTree>
    <p:extLst>
      <p:ext uri="{BB962C8B-B14F-4D97-AF65-F5344CB8AC3E}">
        <p14:creationId xmlns:p14="http://schemas.microsoft.com/office/powerpoint/2010/main" val="14860371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2018-02-21T09:06:19Z</dcterms:created>
  <dcterms:modified xsi:type="dcterms:W3CDTF">2018-02-21T09:06:48Z</dcterms:modified>
</cp:coreProperties>
</file>