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FA4DD-B1D9-48A8-8042-A7318D75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90D44-BEC8-40F7-A7F8-3316C4461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193073"/>
              </p:ext>
            </p:extLst>
          </p:nvPr>
        </p:nvGraphicFramePr>
        <p:xfrm>
          <a:off x="457200" y="1731963"/>
          <a:ext cx="8229600" cy="392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6451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02621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2659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73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(133), @AlraiMediaGroup (81), @alqabas (148), @AlAnba_News_KW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6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(86), @AlraiMediaGroup (71), @alqabas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5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(63), @AlraiMediaGroup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5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@aljarida (12), @alqabas (11), @AlAnba_News_KW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(28), @aljarida (5), @alqabas (21),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8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@AlraiMediaGroup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18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@VHotmial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(14), @aljarida (3), @alqabas (2),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59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EF9E0-279B-4DEF-92AE-B70125CD5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14/02/2018 - 20/02/2018</a:t>
            </a:r>
          </a:p>
        </p:txBody>
      </p:sp>
    </p:spTree>
    <p:extLst>
      <p:ext uri="{BB962C8B-B14F-4D97-AF65-F5344CB8AC3E}">
        <p14:creationId xmlns:p14="http://schemas.microsoft.com/office/powerpoint/2010/main" val="267704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5521-DBF0-4DDD-93DA-7791BE229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87A8E8-8056-4DD8-846F-B4DBF56A7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6415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00182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6478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0086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2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(11), @aljarida (2), @alqabas (5),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8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(9), @aljarida (9), @alqabas (9),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5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@aljarida (15),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96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4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@mm13qq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(11), @alqabas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1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(12), @aljarida (11), @alqabas (2),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34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@smartaura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(3), @alqabas (12),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3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(1), @aljarida (2), @alqabas (1),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728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0E87C-0094-4815-9913-9CD853C00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14/02/2018 - 20/02/2018</a:t>
            </a:r>
          </a:p>
        </p:txBody>
      </p:sp>
    </p:spTree>
    <p:extLst>
      <p:ext uri="{BB962C8B-B14F-4D97-AF65-F5344CB8AC3E}">
        <p14:creationId xmlns:p14="http://schemas.microsoft.com/office/powerpoint/2010/main" val="852803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CFBD2-6904-4DD8-BB46-D0587512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A838CB-A2EA-451C-8BFD-688756CE6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035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08641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7842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1145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@ehabetify901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(10),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05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@ssq8ss2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@alqabas (24),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89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65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(5), @aljarida (5), @alqabas (13),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5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@42YrmVxtYxvRRGW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(18), @aljarida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32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@NahisAlanzi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(5), @aljarida (6), @alqabas (2),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31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@rachidof20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1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@om_yousef_1970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(11), @aljarida (1),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431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32974-461E-415B-8727-C218CA4C5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14/02/2018 - 20/02/2018</a:t>
            </a:r>
          </a:p>
        </p:txBody>
      </p:sp>
    </p:spTree>
    <p:extLst>
      <p:ext uri="{BB962C8B-B14F-4D97-AF65-F5344CB8AC3E}">
        <p14:creationId xmlns:p14="http://schemas.microsoft.com/office/powerpoint/2010/main" val="620905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2018-02-21T08:23:43Z</dcterms:created>
  <dcterms:modified xsi:type="dcterms:W3CDTF">2018-02-21T08:24:13Z</dcterms:modified>
</cp:coreProperties>
</file>