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529C-1F1A-4D77-BBA5-7A0D1317D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64A07-1D22-4DD7-AA3D-F83460EB02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36605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54866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65999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096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16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86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@RpXvTKuSMqaoChi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54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9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9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@XBM9O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99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@alDawliBank (2),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13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@Slash_965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94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@sheehan_q8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54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20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@jookar__q8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63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A5365-30BB-444F-BA45-3A59CA6A3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13/02/2018 - 19/02/2018</a:t>
            </a:r>
          </a:p>
        </p:txBody>
      </p:sp>
    </p:spTree>
    <p:extLst>
      <p:ext uri="{BB962C8B-B14F-4D97-AF65-F5344CB8AC3E}">
        <p14:creationId xmlns:p14="http://schemas.microsoft.com/office/powerpoint/2010/main" val="270566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E729-D27D-4953-B584-370C10945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13922D-184D-4A06-B5BF-E1DCD0BAF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748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6296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97510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2511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0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@Mo0ony83170589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0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56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@AboFahmy5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02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@soso88572218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69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@nouraalotabii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1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9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0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@llliilx19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28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@Thedragon2010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728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4F8BF-0F92-4E95-B32C-BCC56F5C1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13/02/2018 - 19/02/2018</a:t>
            </a:r>
          </a:p>
        </p:txBody>
      </p:sp>
    </p:spTree>
    <p:extLst>
      <p:ext uri="{BB962C8B-B14F-4D97-AF65-F5344CB8AC3E}">
        <p14:creationId xmlns:p14="http://schemas.microsoft.com/office/powerpoint/2010/main" val="1361881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3ED3-22AF-4133-AF62-9C465900F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C1109-7331-4E02-B746-B8EA52B6C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50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44074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003300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4898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6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@nourish6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59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@first_class_blo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2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@Nour_alruwaieh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2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6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@abo_3li711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(2), @warbabank (2),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014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9B38F-58F9-4B99-B2FD-0E2336146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13/02/2018 - 19/02/2018</a:t>
            </a:r>
          </a:p>
        </p:txBody>
      </p:sp>
    </p:spTree>
    <p:extLst>
      <p:ext uri="{BB962C8B-B14F-4D97-AF65-F5344CB8AC3E}">
        <p14:creationId xmlns:p14="http://schemas.microsoft.com/office/powerpoint/2010/main" val="2481537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2018-02-20T08:49:27Z</dcterms:created>
  <dcterms:modified xsi:type="dcterms:W3CDTF">2018-02-20T08:49:56Z</dcterms:modified>
</cp:coreProperties>
</file>